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handoutMasterIdLst>
    <p:handoutMasterId r:id="rId28"/>
  </p:handoutMasterIdLst>
  <p:sldIdLst>
    <p:sldId id="256" r:id="rId2"/>
    <p:sldId id="335" r:id="rId3"/>
    <p:sldId id="340" r:id="rId4"/>
    <p:sldId id="337" r:id="rId5"/>
    <p:sldId id="338" r:id="rId6"/>
    <p:sldId id="339" r:id="rId7"/>
    <p:sldId id="336" r:id="rId8"/>
    <p:sldId id="341" r:id="rId9"/>
    <p:sldId id="362" r:id="rId10"/>
    <p:sldId id="342" r:id="rId11"/>
    <p:sldId id="343" r:id="rId12"/>
    <p:sldId id="344" r:id="rId13"/>
    <p:sldId id="345" r:id="rId14"/>
    <p:sldId id="361" r:id="rId15"/>
    <p:sldId id="346" r:id="rId16"/>
    <p:sldId id="347" r:id="rId17"/>
    <p:sldId id="348" r:id="rId18"/>
    <p:sldId id="364" r:id="rId19"/>
    <p:sldId id="365" r:id="rId20"/>
    <p:sldId id="363" r:id="rId21"/>
    <p:sldId id="350" r:id="rId22"/>
    <p:sldId id="351" r:id="rId23"/>
    <p:sldId id="352" r:id="rId24"/>
    <p:sldId id="356" r:id="rId25"/>
    <p:sldId id="366" r:id="rId26"/>
  </p:sldIdLst>
  <p:sldSz cx="9144000" cy="6858000" type="screen4x3"/>
  <p:notesSz cx="9906000" cy="6794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2" autoAdjust="0"/>
    <p:restoredTop sz="78721" autoAdjust="0"/>
  </p:normalViewPr>
  <p:slideViewPr>
    <p:cSldViewPr snapToObjects="1" showGuides="1">
      <p:cViewPr varScale="1">
        <p:scale>
          <a:sx n="103" d="100"/>
          <a:sy n="103" d="100"/>
        </p:scale>
        <p:origin x="2334" y="10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Objects="1" showGuides="1">
      <p:cViewPr varScale="1">
        <p:scale>
          <a:sx n="89" d="100"/>
          <a:sy n="89" d="100"/>
        </p:scale>
        <p:origin x="373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60749C-BF3F-42D6-A6ED-18094AEC7E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CH"/>
        </a:p>
      </dgm:t>
    </dgm:pt>
    <dgm:pt modelId="{853FA2CD-60BB-41C8-9E2F-6C77AE030648}">
      <dgm:prSet phldrT="[Text]" custT="1"/>
      <dgm:spPr/>
      <dgm:t>
        <a:bodyPr/>
        <a:lstStyle/>
        <a:p>
          <a:r>
            <a:rPr lang="de-CH" sz="1050" b="1" dirty="0"/>
            <a:t>Antidepressiva</a:t>
          </a:r>
          <a:endParaRPr lang="de-CH" sz="900" b="1" dirty="0"/>
        </a:p>
      </dgm:t>
    </dgm:pt>
    <dgm:pt modelId="{14AC60AC-3F19-4A99-907B-6F7BDB0DC8E6}" type="parTrans" cxnId="{38D03A61-A17F-4166-B5AE-8C6FEA8D3711}">
      <dgm:prSet/>
      <dgm:spPr/>
      <dgm:t>
        <a:bodyPr/>
        <a:lstStyle/>
        <a:p>
          <a:endParaRPr lang="de-CH"/>
        </a:p>
      </dgm:t>
    </dgm:pt>
    <dgm:pt modelId="{C63B72B8-3DDA-47A7-AB45-CC669B40069C}" type="sibTrans" cxnId="{38D03A61-A17F-4166-B5AE-8C6FEA8D3711}">
      <dgm:prSet/>
      <dgm:spPr/>
      <dgm:t>
        <a:bodyPr/>
        <a:lstStyle/>
        <a:p>
          <a:endParaRPr lang="de-CH"/>
        </a:p>
      </dgm:t>
    </dgm:pt>
    <dgm:pt modelId="{8769A8A7-576D-434D-B90D-A8518CDF41D3}">
      <dgm:prSet phldrT="[Text]" custT="1"/>
      <dgm:spPr/>
      <dgm:t>
        <a:bodyPr/>
        <a:lstStyle/>
        <a:p>
          <a:r>
            <a:rPr lang="de-CH" sz="1000" dirty="0"/>
            <a:t>TZA</a:t>
          </a:r>
        </a:p>
        <a:p>
          <a:r>
            <a:rPr lang="de-CH" sz="1000" dirty="0"/>
            <a:t>Trizyklische Antidepressiva</a:t>
          </a:r>
        </a:p>
      </dgm:t>
    </dgm:pt>
    <dgm:pt modelId="{E4670E56-50BD-41F0-9126-2E8A574FA9BE}" type="parTrans" cxnId="{5E420D27-81CF-4923-A3FF-DC0A3E6DFF07}">
      <dgm:prSet/>
      <dgm:spPr/>
      <dgm:t>
        <a:bodyPr/>
        <a:lstStyle/>
        <a:p>
          <a:endParaRPr lang="de-CH"/>
        </a:p>
      </dgm:t>
    </dgm:pt>
    <dgm:pt modelId="{6F89B2D2-51AC-46C3-8E0E-59E4A803C5AE}" type="sibTrans" cxnId="{5E420D27-81CF-4923-A3FF-DC0A3E6DFF07}">
      <dgm:prSet/>
      <dgm:spPr/>
      <dgm:t>
        <a:bodyPr/>
        <a:lstStyle/>
        <a:p>
          <a:endParaRPr lang="de-CH"/>
        </a:p>
      </dgm:t>
    </dgm:pt>
    <dgm:pt modelId="{72A39B36-50B3-43B5-90A5-DF0D5B21F4EE}">
      <dgm:prSet phldrT="[Text]" custT="1"/>
      <dgm:spPr/>
      <dgm:t>
        <a:bodyPr/>
        <a:lstStyle/>
        <a:p>
          <a:r>
            <a:rPr lang="de-CH" sz="1000" dirty="0"/>
            <a:t>2. Generation</a:t>
          </a:r>
        </a:p>
      </dgm:t>
    </dgm:pt>
    <dgm:pt modelId="{C48AD08F-7AF9-4540-8063-4E81A9F3D2A1}" type="parTrans" cxnId="{9D69F9FE-56FC-4136-BF54-7DC3209CE2DE}">
      <dgm:prSet/>
      <dgm:spPr/>
      <dgm:t>
        <a:bodyPr/>
        <a:lstStyle/>
        <a:p>
          <a:endParaRPr lang="de-CH"/>
        </a:p>
      </dgm:t>
    </dgm:pt>
    <dgm:pt modelId="{EE9F6356-56D4-4B27-ACCD-B70ECE4CAE9B}" type="sibTrans" cxnId="{9D69F9FE-56FC-4136-BF54-7DC3209CE2DE}">
      <dgm:prSet/>
      <dgm:spPr/>
      <dgm:t>
        <a:bodyPr/>
        <a:lstStyle/>
        <a:p>
          <a:endParaRPr lang="de-CH"/>
        </a:p>
      </dgm:t>
    </dgm:pt>
    <dgm:pt modelId="{0EC96931-AF9B-4551-B17E-19656964EA70}">
      <dgm:prSet phldrT="[Text]" custT="1"/>
      <dgm:spPr/>
      <dgm:t>
        <a:bodyPr/>
        <a:lstStyle/>
        <a:p>
          <a:r>
            <a:rPr lang="de-CH" sz="1050" dirty="0"/>
            <a:t>3. Generation</a:t>
          </a:r>
        </a:p>
      </dgm:t>
    </dgm:pt>
    <dgm:pt modelId="{689FF3B5-E769-4808-9FA3-68FEE6A0AB71}" type="parTrans" cxnId="{B503FD3C-7571-4513-88EC-60E830EDE3F6}">
      <dgm:prSet/>
      <dgm:spPr/>
      <dgm:t>
        <a:bodyPr/>
        <a:lstStyle/>
        <a:p>
          <a:endParaRPr lang="de-CH"/>
        </a:p>
      </dgm:t>
    </dgm:pt>
    <dgm:pt modelId="{870BAA50-1B81-487F-8C98-B359F4D7DA7B}" type="sibTrans" cxnId="{B503FD3C-7571-4513-88EC-60E830EDE3F6}">
      <dgm:prSet/>
      <dgm:spPr/>
      <dgm:t>
        <a:bodyPr/>
        <a:lstStyle/>
        <a:p>
          <a:endParaRPr lang="de-CH"/>
        </a:p>
      </dgm:t>
    </dgm:pt>
    <dgm:pt modelId="{DE888145-C7FC-4E7A-819C-446DC3776112}">
      <dgm:prSet custT="1"/>
      <dgm:spPr/>
      <dgm:t>
        <a:bodyPr/>
        <a:lstStyle/>
        <a:p>
          <a:r>
            <a:rPr lang="de-CH" altLang="de-DE" sz="700">
              <a:latin typeface="Arial" charset="0"/>
              <a:ea typeface="ＭＳ Ｐゴシック" pitchFamily="34" charset="-128"/>
              <a:cs typeface="Arial" charset="0"/>
            </a:rPr>
            <a:t>Clomipramin (Anafranil®)</a:t>
          </a:r>
          <a:endParaRPr lang="de-CH" altLang="de-DE" sz="700" dirty="0">
            <a:latin typeface="Arial" charset="0"/>
            <a:ea typeface="ＭＳ Ｐゴシック" pitchFamily="34" charset="-128"/>
            <a:cs typeface="Arial" charset="0"/>
          </a:endParaRPr>
        </a:p>
      </dgm:t>
    </dgm:pt>
    <dgm:pt modelId="{6909757A-949D-40C7-A92B-68FBDEE7EB78}" type="parTrans" cxnId="{E37C7B76-ACF9-410A-9F9E-516C2895718F}">
      <dgm:prSet/>
      <dgm:spPr/>
      <dgm:t>
        <a:bodyPr/>
        <a:lstStyle/>
        <a:p>
          <a:endParaRPr lang="de-CH"/>
        </a:p>
      </dgm:t>
    </dgm:pt>
    <dgm:pt modelId="{13C14223-9820-4B66-A1B5-75044F79A46D}" type="sibTrans" cxnId="{E37C7B76-ACF9-410A-9F9E-516C2895718F}">
      <dgm:prSet/>
      <dgm:spPr/>
      <dgm:t>
        <a:bodyPr/>
        <a:lstStyle/>
        <a:p>
          <a:endParaRPr lang="de-CH"/>
        </a:p>
      </dgm:t>
    </dgm:pt>
    <dgm:pt modelId="{035F305A-AD0B-48BE-9CEE-6D4E772C037C}">
      <dgm:prSet custT="1"/>
      <dgm:spPr/>
      <dgm:t>
        <a:bodyPr/>
        <a:lstStyle/>
        <a:p>
          <a:r>
            <a:rPr lang="de-CH" altLang="de-DE" sz="700">
              <a:latin typeface="Arial" charset="0"/>
              <a:ea typeface="ＭＳ Ｐゴシック" pitchFamily="34" charset="-128"/>
              <a:cs typeface="Arial" charset="0"/>
            </a:rPr>
            <a:t>Imipramin (Tofranil®)</a:t>
          </a:r>
          <a:endParaRPr lang="de-CH" altLang="de-DE" sz="700" dirty="0">
            <a:latin typeface="Arial" charset="0"/>
            <a:ea typeface="ＭＳ Ｐゴシック" pitchFamily="34" charset="-128"/>
            <a:cs typeface="Arial" charset="0"/>
          </a:endParaRPr>
        </a:p>
      </dgm:t>
    </dgm:pt>
    <dgm:pt modelId="{7139A0C9-A1E1-4FF9-93F7-036547A87486}" type="parTrans" cxnId="{F3F15071-9CC8-439A-91CB-C7AB99699476}">
      <dgm:prSet/>
      <dgm:spPr/>
      <dgm:t>
        <a:bodyPr/>
        <a:lstStyle/>
        <a:p>
          <a:endParaRPr lang="de-CH"/>
        </a:p>
      </dgm:t>
    </dgm:pt>
    <dgm:pt modelId="{76F5B3ED-40E2-4CF0-8A7A-C76C4587B176}" type="sibTrans" cxnId="{F3F15071-9CC8-439A-91CB-C7AB99699476}">
      <dgm:prSet/>
      <dgm:spPr/>
      <dgm:t>
        <a:bodyPr/>
        <a:lstStyle/>
        <a:p>
          <a:endParaRPr lang="de-CH"/>
        </a:p>
      </dgm:t>
    </dgm:pt>
    <dgm:pt modelId="{FF157805-20E6-4A51-8495-70B52C5D29D5}">
      <dgm:prSet custT="1"/>
      <dgm:spPr/>
      <dgm:t>
        <a:bodyPr/>
        <a:lstStyle/>
        <a:p>
          <a:r>
            <a:rPr lang="de-CH" altLang="de-DE" sz="700">
              <a:latin typeface="Arial" charset="0"/>
              <a:ea typeface="ＭＳ Ｐゴシック" pitchFamily="34" charset="-128"/>
              <a:cs typeface="Arial" charset="0"/>
            </a:rPr>
            <a:t>Trimipramin (Surmontil®)</a:t>
          </a:r>
          <a:endParaRPr lang="de-CH" altLang="de-DE" sz="700" dirty="0">
            <a:latin typeface="Arial" charset="0"/>
            <a:ea typeface="ＭＳ Ｐゴシック" pitchFamily="34" charset="-128"/>
            <a:cs typeface="Arial" charset="0"/>
          </a:endParaRPr>
        </a:p>
      </dgm:t>
    </dgm:pt>
    <dgm:pt modelId="{C3C381B5-D325-4ADE-9143-2E5688287253}" type="parTrans" cxnId="{AE884430-3B98-4817-BA2E-7B1F6FC54633}">
      <dgm:prSet/>
      <dgm:spPr/>
      <dgm:t>
        <a:bodyPr/>
        <a:lstStyle/>
        <a:p>
          <a:endParaRPr lang="de-CH"/>
        </a:p>
      </dgm:t>
    </dgm:pt>
    <dgm:pt modelId="{CA9946B0-EF26-4ED4-92F8-D023BBF46FDF}" type="sibTrans" cxnId="{AE884430-3B98-4817-BA2E-7B1F6FC54633}">
      <dgm:prSet/>
      <dgm:spPr/>
      <dgm:t>
        <a:bodyPr/>
        <a:lstStyle/>
        <a:p>
          <a:endParaRPr lang="de-CH"/>
        </a:p>
      </dgm:t>
    </dgm:pt>
    <dgm:pt modelId="{2EBC859A-EB36-429F-8F1F-7A87463E7BF3}">
      <dgm:prSet custT="1"/>
      <dgm:spPr/>
      <dgm:t>
        <a:bodyPr/>
        <a:lstStyle/>
        <a:p>
          <a:r>
            <a:rPr lang="de-CH" altLang="de-DE" sz="700">
              <a:latin typeface="Arial" charset="0"/>
              <a:ea typeface="ＭＳ Ｐゴシック" pitchFamily="34" charset="-128"/>
              <a:cs typeface="Arial" charset="0"/>
            </a:rPr>
            <a:t>Mianserin (Tolvon®)</a:t>
          </a:r>
          <a:endParaRPr lang="de-CH" altLang="de-DE" sz="700" dirty="0">
            <a:latin typeface="Arial" charset="0"/>
            <a:ea typeface="ＭＳ Ｐゴシック" pitchFamily="34" charset="-128"/>
            <a:cs typeface="Arial" charset="0"/>
          </a:endParaRPr>
        </a:p>
      </dgm:t>
    </dgm:pt>
    <dgm:pt modelId="{1A4B5982-D15F-4B89-8945-14DB17A68F32}" type="parTrans" cxnId="{7E922A1B-EF30-4EB8-9DDD-7E2C1FBFC38C}">
      <dgm:prSet/>
      <dgm:spPr/>
      <dgm:t>
        <a:bodyPr/>
        <a:lstStyle/>
        <a:p>
          <a:endParaRPr lang="de-CH"/>
        </a:p>
      </dgm:t>
    </dgm:pt>
    <dgm:pt modelId="{18689782-5D62-4BE8-81D5-3C65BFFC9C07}" type="sibTrans" cxnId="{7E922A1B-EF30-4EB8-9DDD-7E2C1FBFC38C}">
      <dgm:prSet/>
      <dgm:spPr/>
      <dgm:t>
        <a:bodyPr/>
        <a:lstStyle/>
        <a:p>
          <a:endParaRPr lang="de-CH"/>
        </a:p>
      </dgm:t>
    </dgm:pt>
    <dgm:pt modelId="{328F603A-941C-45CF-955E-BCFF7AAF606B}">
      <dgm:prSet custT="1"/>
      <dgm:spPr/>
      <dgm:t>
        <a:bodyPr/>
        <a:lstStyle/>
        <a:p>
          <a:r>
            <a:rPr lang="de-CH" altLang="de-DE" sz="700">
              <a:latin typeface="Arial" charset="0"/>
              <a:ea typeface="ＭＳ Ｐゴシック" pitchFamily="34" charset="-128"/>
              <a:cs typeface="Arial" charset="0"/>
            </a:rPr>
            <a:t>Maprotilin (Ludiomil®)</a:t>
          </a:r>
          <a:endParaRPr lang="de-CH" altLang="de-DE" sz="700" dirty="0">
            <a:latin typeface="Arial" charset="0"/>
            <a:ea typeface="ＭＳ Ｐゴシック" pitchFamily="34" charset="-128"/>
            <a:cs typeface="Arial" charset="0"/>
          </a:endParaRPr>
        </a:p>
      </dgm:t>
    </dgm:pt>
    <dgm:pt modelId="{E7FE24FC-6376-4E2F-BD35-A4CE21D99D6A}" type="parTrans" cxnId="{A7AADAE3-CD6E-427C-8692-E92E26F7D933}">
      <dgm:prSet/>
      <dgm:spPr/>
      <dgm:t>
        <a:bodyPr/>
        <a:lstStyle/>
        <a:p>
          <a:endParaRPr lang="de-CH"/>
        </a:p>
      </dgm:t>
    </dgm:pt>
    <dgm:pt modelId="{250FCB89-A282-49C1-BD7E-F3A902753704}" type="sibTrans" cxnId="{A7AADAE3-CD6E-427C-8692-E92E26F7D933}">
      <dgm:prSet/>
      <dgm:spPr/>
      <dgm:t>
        <a:bodyPr/>
        <a:lstStyle/>
        <a:p>
          <a:endParaRPr lang="de-CH"/>
        </a:p>
      </dgm:t>
    </dgm:pt>
    <dgm:pt modelId="{0C49E3DC-5241-4271-8637-12842AF464DF}">
      <dgm:prSet custT="1"/>
      <dgm:spPr/>
      <dgm:t>
        <a:bodyPr/>
        <a:lstStyle/>
        <a:p>
          <a:r>
            <a:rPr lang="de-CH" altLang="de-DE" sz="700">
              <a:latin typeface="Arial" charset="0"/>
              <a:ea typeface="ＭＳ Ｐゴシック" pitchFamily="34" charset="-128"/>
              <a:cs typeface="Arial" charset="0"/>
            </a:rPr>
            <a:t>Trazodon (Trittico®)</a:t>
          </a:r>
          <a:endParaRPr lang="de-CH" altLang="de-DE" sz="700" dirty="0">
            <a:latin typeface="Arial" charset="0"/>
            <a:ea typeface="ＭＳ Ｐゴシック" pitchFamily="34" charset="-128"/>
            <a:cs typeface="Arial" charset="0"/>
          </a:endParaRPr>
        </a:p>
      </dgm:t>
    </dgm:pt>
    <dgm:pt modelId="{16BD7B83-C270-46F6-AA05-4596F2C8FF7D}" type="parTrans" cxnId="{A50DFD76-91FD-427A-A9D4-79DBBE496939}">
      <dgm:prSet/>
      <dgm:spPr/>
      <dgm:t>
        <a:bodyPr/>
        <a:lstStyle/>
        <a:p>
          <a:endParaRPr lang="de-CH"/>
        </a:p>
      </dgm:t>
    </dgm:pt>
    <dgm:pt modelId="{65956673-E07F-4A3D-AFC7-5B3C1CAB7CDA}" type="sibTrans" cxnId="{A50DFD76-91FD-427A-A9D4-79DBBE496939}">
      <dgm:prSet/>
      <dgm:spPr/>
      <dgm:t>
        <a:bodyPr/>
        <a:lstStyle/>
        <a:p>
          <a:endParaRPr lang="de-CH"/>
        </a:p>
      </dgm:t>
    </dgm:pt>
    <dgm:pt modelId="{84999384-6AE6-4BEC-B105-114768B82435}">
      <dgm:prSet custT="1"/>
      <dgm:spPr/>
      <dgm:t>
        <a:bodyPr/>
        <a:lstStyle/>
        <a:p>
          <a:r>
            <a:rPr lang="de-CH" altLang="de-DE" sz="700" b="1">
              <a:latin typeface="Arial" charset="0"/>
              <a:ea typeface="ＭＳ Ｐゴシック" pitchFamily="34" charset="-128"/>
              <a:cs typeface="Arial" charset="0"/>
            </a:rPr>
            <a:t>SSRI</a:t>
          </a:r>
          <a:r>
            <a:rPr lang="de-CH" altLang="de-DE" sz="700">
              <a:latin typeface="Arial" charset="0"/>
              <a:ea typeface="ＭＳ Ｐゴシック" pitchFamily="34" charset="-128"/>
              <a:cs typeface="Arial" charset="0"/>
            </a:rPr>
            <a:t> (Citalopram, Escitalopram, Fluoxetin, Fluvoxamin, Paroxetin, Sertralin)</a:t>
          </a:r>
          <a:endParaRPr lang="de-CH" altLang="de-DE" sz="700" dirty="0">
            <a:latin typeface="Arial" charset="0"/>
            <a:ea typeface="ＭＳ Ｐゴシック" pitchFamily="34" charset="-128"/>
            <a:cs typeface="Arial" charset="0"/>
          </a:endParaRPr>
        </a:p>
      </dgm:t>
    </dgm:pt>
    <dgm:pt modelId="{0727BF01-898A-4D45-B96C-1F3E9771E3FE}" type="parTrans" cxnId="{0793746C-8DF3-43C7-B45C-CC5BAF3B5BCC}">
      <dgm:prSet/>
      <dgm:spPr/>
      <dgm:t>
        <a:bodyPr/>
        <a:lstStyle/>
        <a:p>
          <a:endParaRPr lang="de-CH"/>
        </a:p>
      </dgm:t>
    </dgm:pt>
    <dgm:pt modelId="{78DA5872-08DE-4039-90EA-372BEAF34CEB}" type="sibTrans" cxnId="{0793746C-8DF3-43C7-B45C-CC5BAF3B5BCC}">
      <dgm:prSet/>
      <dgm:spPr/>
      <dgm:t>
        <a:bodyPr/>
        <a:lstStyle/>
        <a:p>
          <a:endParaRPr lang="de-CH"/>
        </a:p>
      </dgm:t>
    </dgm:pt>
    <dgm:pt modelId="{C7DAED5E-22D4-44C7-AB74-4ACEB47FCA06}">
      <dgm:prSet custT="1"/>
      <dgm:spPr/>
      <dgm:t>
        <a:bodyPr/>
        <a:lstStyle/>
        <a:p>
          <a:r>
            <a:rPr lang="de-CH" altLang="de-DE" sz="700" b="1">
              <a:latin typeface="Arial" charset="0"/>
              <a:ea typeface="ＭＳ Ｐゴシック" pitchFamily="34" charset="-128"/>
              <a:cs typeface="Arial" charset="0"/>
            </a:rPr>
            <a:t>NaSSA</a:t>
          </a:r>
          <a:r>
            <a:rPr lang="de-CH" altLang="de-DE" sz="700">
              <a:latin typeface="Arial" charset="0"/>
              <a:ea typeface="ＭＳ Ｐゴシック" pitchFamily="34" charset="-128"/>
              <a:cs typeface="Arial" charset="0"/>
            </a:rPr>
            <a:t> (Mirtazapin)</a:t>
          </a:r>
          <a:endParaRPr lang="de-CH" altLang="de-DE" sz="700" dirty="0">
            <a:latin typeface="Arial" charset="0"/>
            <a:ea typeface="ＭＳ Ｐゴシック" pitchFamily="34" charset="-128"/>
            <a:cs typeface="Arial" charset="0"/>
          </a:endParaRPr>
        </a:p>
      </dgm:t>
    </dgm:pt>
    <dgm:pt modelId="{EECA46B6-AF58-4B71-9A3E-45E3F112230B}" type="parTrans" cxnId="{A7BD3FE4-A99D-48A5-87E8-F3A74B836003}">
      <dgm:prSet/>
      <dgm:spPr/>
      <dgm:t>
        <a:bodyPr/>
        <a:lstStyle/>
        <a:p>
          <a:endParaRPr lang="de-CH"/>
        </a:p>
      </dgm:t>
    </dgm:pt>
    <dgm:pt modelId="{91066317-B5BE-4C9C-9A1B-4C5606E6DC2E}" type="sibTrans" cxnId="{A7BD3FE4-A99D-48A5-87E8-F3A74B836003}">
      <dgm:prSet/>
      <dgm:spPr/>
      <dgm:t>
        <a:bodyPr/>
        <a:lstStyle/>
        <a:p>
          <a:endParaRPr lang="de-CH"/>
        </a:p>
      </dgm:t>
    </dgm:pt>
    <dgm:pt modelId="{B85C6E5B-6E2E-4A59-BBBC-249712D879FC}">
      <dgm:prSet custT="1"/>
      <dgm:spPr/>
      <dgm:t>
        <a:bodyPr/>
        <a:lstStyle/>
        <a:p>
          <a:r>
            <a:rPr lang="de-CH" altLang="de-DE" sz="700" b="1">
              <a:latin typeface="Arial" charset="0"/>
              <a:ea typeface="ＭＳ Ｐゴシック" pitchFamily="34" charset="-128"/>
              <a:cs typeface="Arial" charset="0"/>
            </a:rPr>
            <a:t>SSNRI</a:t>
          </a:r>
          <a:r>
            <a:rPr lang="de-CH" altLang="de-DE" sz="700">
              <a:latin typeface="Arial" charset="0"/>
              <a:ea typeface="ＭＳ Ｐゴシック" pitchFamily="34" charset="-128"/>
              <a:cs typeface="Arial" charset="0"/>
            </a:rPr>
            <a:t> (Duloxetin, Venlafaxin)</a:t>
          </a:r>
          <a:endParaRPr lang="de-CH" altLang="de-DE" sz="700" dirty="0">
            <a:latin typeface="Arial" charset="0"/>
            <a:ea typeface="ＭＳ Ｐゴシック" pitchFamily="34" charset="-128"/>
            <a:cs typeface="Arial" charset="0"/>
          </a:endParaRPr>
        </a:p>
      </dgm:t>
    </dgm:pt>
    <dgm:pt modelId="{0B586E28-5082-4363-9C40-CCEC61297499}" type="parTrans" cxnId="{20DAA22B-CD97-4F4B-A62B-9A1677387E45}">
      <dgm:prSet/>
      <dgm:spPr/>
      <dgm:t>
        <a:bodyPr/>
        <a:lstStyle/>
        <a:p>
          <a:endParaRPr lang="de-CH"/>
        </a:p>
      </dgm:t>
    </dgm:pt>
    <dgm:pt modelId="{8EC6EA08-EC1B-48A4-A9D2-39C23E5FAECE}" type="sibTrans" cxnId="{20DAA22B-CD97-4F4B-A62B-9A1677387E45}">
      <dgm:prSet/>
      <dgm:spPr/>
      <dgm:t>
        <a:bodyPr/>
        <a:lstStyle/>
        <a:p>
          <a:endParaRPr lang="de-CH"/>
        </a:p>
      </dgm:t>
    </dgm:pt>
    <dgm:pt modelId="{9AA13C6A-BEE4-457A-AA66-3BA4B84703A5}">
      <dgm:prSet custT="1"/>
      <dgm:spPr/>
      <dgm:t>
        <a:bodyPr/>
        <a:lstStyle/>
        <a:p>
          <a:r>
            <a:rPr lang="de-CH" altLang="de-DE" sz="700" b="1" dirty="0">
              <a:latin typeface="Arial" charset="0"/>
              <a:ea typeface="ＭＳ Ｐゴシック" pitchFamily="34" charset="-128"/>
              <a:cs typeface="Arial" charset="0"/>
            </a:rPr>
            <a:t>RIMA, SNDRI</a:t>
          </a:r>
          <a:r>
            <a:rPr lang="de-CH" altLang="de-DE" sz="700" dirty="0">
              <a:latin typeface="Arial" charset="0"/>
              <a:ea typeface="ＭＳ Ｐゴシック" pitchFamily="34" charset="-128"/>
              <a:cs typeface="Arial" charset="0"/>
            </a:rPr>
            <a:t>  </a:t>
          </a:r>
          <a:r>
            <a:rPr lang="de-CH" altLang="de-DE" sz="700" b="1" dirty="0">
              <a:latin typeface="Arial" charset="0"/>
              <a:ea typeface="ＭＳ Ｐゴシック" pitchFamily="34" charset="-128"/>
              <a:cs typeface="Arial" charset="0"/>
            </a:rPr>
            <a:t> Melatonin-Agonist u. 5-HT-2C-Antag,</a:t>
          </a:r>
          <a:endParaRPr lang="de-CH" altLang="de-DE" sz="700" dirty="0">
            <a:latin typeface="Arial" charset="0"/>
            <a:ea typeface="ＭＳ Ｐゴシック" pitchFamily="34" charset="-128"/>
            <a:cs typeface="Arial" charset="0"/>
          </a:endParaRPr>
        </a:p>
        <a:p>
          <a:r>
            <a:rPr lang="de-CH" altLang="de-DE" sz="700" b="1" dirty="0">
              <a:latin typeface="Arial" charset="0"/>
              <a:ea typeface="ＭＳ Ｐゴシック" pitchFamily="34" charset="-128"/>
              <a:cs typeface="Arial" charset="0"/>
            </a:rPr>
            <a:t> Modulator Serotonin u. Inhibitor Serotonintransporter </a:t>
          </a:r>
          <a:endParaRPr lang="de-CH" altLang="de-DE" sz="700" dirty="0">
            <a:latin typeface="Arial" charset="0"/>
            <a:ea typeface="ＭＳ Ｐゴシック" pitchFamily="34" charset="-128"/>
            <a:cs typeface="Arial" charset="0"/>
          </a:endParaRPr>
        </a:p>
      </dgm:t>
    </dgm:pt>
    <dgm:pt modelId="{CD2DC39A-28D5-4FF4-A63E-08D0C00EEC83}" type="parTrans" cxnId="{140BE77F-DE5E-467F-B45C-88A89EE46354}">
      <dgm:prSet/>
      <dgm:spPr/>
      <dgm:t>
        <a:bodyPr/>
        <a:lstStyle/>
        <a:p>
          <a:endParaRPr lang="de-CH"/>
        </a:p>
      </dgm:t>
    </dgm:pt>
    <dgm:pt modelId="{6E2F351B-1807-40FF-BB41-687488214655}" type="sibTrans" cxnId="{140BE77F-DE5E-467F-B45C-88A89EE46354}">
      <dgm:prSet/>
      <dgm:spPr/>
      <dgm:t>
        <a:bodyPr/>
        <a:lstStyle/>
        <a:p>
          <a:endParaRPr lang="de-CH"/>
        </a:p>
      </dgm:t>
    </dgm:pt>
    <dgm:pt modelId="{A789AE29-B8BD-48E8-8B2F-CBA9BD921C63}" type="pres">
      <dgm:prSet presAssocID="{2960749C-BF3F-42D6-A6ED-18094AEC7EBF}" presName="hierChild1" presStyleCnt="0">
        <dgm:presLayoutVars>
          <dgm:orgChart val="1"/>
          <dgm:chPref val="1"/>
          <dgm:dir/>
          <dgm:animOne val="branch"/>
          <dgm:animLvl val="lvl"/>
          <dgm:resizeHandles/>
        </dgm:presLayoutVars>
      </dgm:prSet>
      <dgm:spPr/>
    </dgm:pt>
    <dgm:pt modelId="{6A6A0B4C-4544-469E-A2D8-57A2108FC48B}" type="pres">
      <dgm:prSet presAssocID="{853FA2CD-60BB-41C8-9E2F-6C77AE030648}" presName="hierRoot1" presStyleCnt="0">
        <dgm:presLayoutVars>
          <dgm:hierBranch val="init"/>
        </dgm:presLayoutVars>
      </dgm:prSet>
      <dgm:spPr/>
    </dgm:pt>
    <dgm:pt modelId="{9BFAE39D-858C-4B41-8FE8-84F67355202C}" type="pres">
      <dgm:prSet presAssocID="{853FA2CD-60BB-41C8-9E2F-6C77AE030648}" presName="rootComposite1" presStyleCnt="0"/>
      <dgm:spPr/>
    </dgm:pt>
    <dgm:pt modelId="{450D231E-C91A-4A7D-8D7E-EBE9D421F6F3}" type="pres">
      <dgm:prSet presAssocID="{853FA2CD-60BB-41C8-9E2F-6C77AE030648}" presName="rootText1" presStyleLbl="node0" presStyleIdx="0" presStyleCnt="1" custLinFactNeighborY="6413">
        <dgm:presLayoutVars>
          <dgm:chPref val="3"/>
        </dgm:presLayoutVars>
      </dgm:prSet>
      <dgm:spPr/>
    </dgm:pt>
    <dgm:pt modelId="{66AE2E55-8495-40FE-AF5D-2F5A7AB2E7D2}" type="pres">
      <dgm:prSet presAssocID="{853FA2CD-60BB-41C8-9E2F-6C77AE030648}" presName="rootConnector1" presStyleLbl="node1" presStyleIdx="0" presStyleCnt="0"/>
      <dgm:spPr/>
    </dgm:pt>
    <dgm:pt modelId="{24820BE6-9E90-48DA-B944-B6DF775AB8C5}" type="pres">
      <dgm:prSet presAssocID="{853FA2CD-60BB-41C8-9E2F-6C77AE030648}" presName="hierChild2" presStyleCnt="0"/>
      <dgm:spPr/>
    </dgm:pt>
    <dgm:pt modelId="{CA387C4C-590F-4AA9-AEE4-219BB29A25C5}" type="pres">
      <dgm:prSet presAssocID="{E4670E56-50BD-41F0-9126-2E8A574FA9BE}" presName="Name37" presStyleLbl="parChTrans1D2" presStyleIdx="0" presStyleCnt="3"/>
      <dgm:spPr/>
    </dgm:pt>
    <dgm:pt modelId="{99F55E36-A0AC-4D47-A774-3380B08F1BEA}" type="pres">
      <dgm:prSet presAssocID="{8769A8A7-576D-434D-B90D-A8518CDF41D3}" presName="hierRoot2" presStyleCnt="0">
        <dgm:presLayoutVars>
          <dgm:hierBranch val="init"/>
        </dgm:presLayoutVars>
      </dgm:prSet>
      <dgm:spPr/>
    </dgm:pt>
    <dgm:pt modelId="{B1E448E6-393D-4D8D-BFFD-F9E9EFD50E5B}" type="pres">
      <dgm:prSet presAssocID="{8769A8A7-576D-434D-B90D-A8518CDF41D3}" presName="rootComposite" presStyleCnt="0"/>
      <dgm:spPr/>
    </dgm:pt>
    <dgm:pt modelId="{F6FF46DE-560C-438E-A7B5-95E98EA353CA}" type="pres">
      <dgm:prSet presAssocID="{8769A8A7-576D-434D-B90D-A8518CDF41D3}" presName="rootText" presStyleLbl="node2" presStyleIdx="0" presStyleCnt="3">
        <dgm:presLayoutVars>
          <dgm:chPref val="3"/>
        </dgm:presLayoutVars>
      </dgm:prSet>
      <dgm:spPr/>
    </dgm:pt>
    <dgm:pt modelId="{EEC45773-B3F1-4C39-A6EE-EB8E1EDB7F16}" type="pres">
      <dgm:prSet presAssocID="{8769A8A7-576D-434D-B90D-A8518CDF41D3}" presName="rootConnector" presStyleLbl="node2" presStyleIdx="0" presStyleCnt="3"/>
      <dgm:spPr/>
    </dgm:pt>
    <dgm:pt modelId="{F363EB93-4B67-414E-B1A3-CECA01EDA424}" type="pres">
      <dgm:prSet presAssocID="{8769A8A7-576D-434D-B90D-A8518CDF41D3}" presName="hierChild4" presStyleCnt="0"/>
      <dgm:spPr/>
    </dgm:pt>
    <dgm:pt modelId="{73EDC22D-D043-4F8E-921E-893499172482}" type="pres">
      <dgm:prSet presAssocID="{6909757A-949D-40C7-A92B-68FBDEE7EB78}" presName="Name37" presStyleLbl="parChTrans1D3" presStyleIdx="0" presStyleCnt="10"/>
      <dgm:spPr/>
    </dgm:pt>
    <dgm:pt modelId="{5C8FCADD-4F25-4D2D-93FD-B30975CC228E}" type="pres">
      <dgm:prSet presAssocID="{DE888145-C7FC-4E7A-819C-446DC3776112}" presName="hierRoot2" presStyleCnt="0">
        <dgm:presLayoutVars>
          <dgm:hierBranch val="init"/>
        </dgm:presLayoutVars>
      </dgm:prSet>
      <dgm:spPr/>
    </dgm:pt>
    <dgm:pt modelId="{BB53BD60-AA1E-49FF-98A0-78BAAAA267F0}" type="pres">
      <dgm:prSet presAssocID="{DE888145-C7FC-4E7A-819C-446DC3776112}" presName="rootComposite" presStyleCnt="0"/>
      <dgm:spPr/>
    </dgm:pt>
    <dgm:pt modelId="{C207C820-9458-4CA1-9C93-C39C4DD2AA92}" type="pres">
      <dgm:prSet presAssocID="{DE888145-C7FC-4E7A-819C-446DC3776112}" presName="rootText" presStyleLbl="node3" presStyleIdx="0" presStyleCnt="10" custAng="0" custLinFactNeighborX="-2720" custLinFactNeighborY="9214">
        <dgm:presLayoutVars>
          <dgm:chPref val="3"/>
        </dgm:presLayoutVars>
      </dgm:prSet>
      <dgm:spPr/>
    </dgm:pt>
    <dgm:pt modelId="{DDA49016-3061-43D7-8D1C-8F8698F4BA0A}" type="pres">
      <dgm:prSet presAssocID="{DE888145-C7FC-4E7A-819C-446DC3776112}" presName="rootConnector" presStyleLbl="node3" presStyleIdx="0" presStyleCnt="10"/>
      <dgm:spPr/>
    </dgm:pt>
    <dgm:pt modelId="{11CB5AD4-FF43-4464-962C-D79CC2A044A1}" type="pres">
      <dgm:prSet presAssocID="{DE888145-C7FC-4E7A-819C-446DC3776112}" presName="hierChild4" presStyleCnt="0"/>
      <dgm:spPr/>
    </dgm:pt>
    <dgm:pt modelId="{12A08B6E-CC44-41E9-8348-670DB8D83E89}" type="pres">
      <dgm:prSet presAssocID="{DE888145-C7FC-4E7A-819C-446DC3776112}" presName="hierChild5" presStyleCnt="0"/>
      <dgm:spPr/>
    </dgm:pt>
    <dgm:pt modelId="{4665561B-C671-4F5C-80FF-F7D33B3E577C}" type="pres">
      <dgm:prSet presAssocID="{7139A0C9-A1E1-4FF9-93F7-036547A87486}" presName="Name37" presStyleLbl="parChTrans1D3" presStyleIdx="1" presStyleCnt="10"/>
      <dgm:spPr/>
    </dgm:pt>
    <dgm:pt modelId="{96BA8ADE-F6BE-4EAF-A6FF-C226EDED88D2}" type="pres">
      <dgm:prSet presAssocID="{035F305A-AD0B-48BE-9CEE-6D4E772C037C}" presName="hierRoot2" presStyleCnt="0">
        <dgm:presLayoutVars>
          <dgm:hierBranch val="init"/>
        </dgm:presLayoutVars>
      </dgm:prSet>
      <dgm:spPr/>
    </dgm:pt>
    <dgm:pt modelId="{30AE2C90-55F3-4C76-804A-AE7ABF057556}" type="pres">
      <dgm:prSet presAssocID="{035F305A-AD0B-48BE-9CEE-6D4E772C037C}" presName="rootComposite" presStyleCnt="0"/>
      <dgm:spPr/>
    </dgm:pt>
    <dgm:pt modelId="{CF913795-5B8F-40ED-AA8D-93F7D1FA039C}" type="pres">
      <dgm:prSet presAssocID="{035F305A-AD0B-48BE-9CEE-6D4E772C037C}" presName="rootText" presStyleLbl="node3" presStyleIdx="1" presStyleCnt="10" custAng="0" custLinFactNeighborX="-2720" custLinFactNeighborY="9214">
        <dgm:presLayoutVars>
          <dgm:chPref val="3"/>
        </dgm:presLayoutVars>
      </dgm:prSet>
      <dgm:spPr/>
    </dgm:pt>
    <dgm:pt modelId="{CB96CAFE-C3F9-44C3-A340-8CB9C2B1BE3B}" type="pres">
      <dgm:prSet presAssocID="{035F305A-AD0B-48BE-9CEE-6D4E772C037C}" presName="rootConnector" presStyleLbl="node3" presStyleIdx="1" presStyleCnt="10"/>
      <dgm:spPr/>
    </dgm:pt>
    <dgm:pt modelId="{343F2FDE-A28F-4298-A32A-54CEF2EA01D8}" type="pres">
      <dgm:prSet presAssocID="{035F305A-AD0B-48BE-9CEE-6D4E772C037C}" presName="hierChild4" presStyleCnt="0"/>
      <dgm:spPr/>
    </dgm:pt>
    <dgm:pt modelId="{C8132EFF-3513-47EA-9CBA-14478EC370B7}" type="pres">
      <dgm:prSet presAssocID="{035F305A-AD0B-48BE-9CEE-6D4E772C037C}" presName="hierChild5" presStyleCnt="0"/>
      <dgm:spPr/>
    </dgm:pt>
    <dgm:pt modelId="{49F16E05-D144-4C1D-818D-5B9EB0777FBB}" type="pres">
      <dgm:prSet presAssocID="{C3C381B5-D325-4ADE-9143-2E5688287253}" presName="Name37" presStyleLbl="parChTrans1D3" presStyleIdx="2" presStyleCnt="10"/>
      <dgm:spPr/>
    </dgm:pt>
    <dgm:pt modelId="{4CA643FD-75A0-4FB8-A1E1-2EADFFB4673E}" type="pres">
      <dgm:prSet presAssocID="{FF157805-20E6-4A51-8495-70B52C5D29D5}" presName="hierRoot2" presStyleCnt="0">
        <dgm:presLayoutVars>
          <dgm:hierBranch val="init"/>
        </dgm:presLayoutVars>
      </dgm:prSet>
      <dgm:spPr/>
    </dgm:pt>
    <dgm:pt modelId="{918FFFBF-07E5-4A41-84F4-3B619C3B7AD0}" type="pres">
      <dgm:prSet presAssocID="{FF157805-20E6-4A51-8495-70B52C5D29D5}" presName="rootComposite" presStyleCnt="0"/>
      <dgm:spPr/>
    </dgm:pt>
    <dgm:pt modelId="{AABE27E0-2880-4487-9E90-480101BE9752}" type="pres">
      <dgm:prSet presAssocID="{FF157805-20E6-4A51-8495-70B52C5D29D5}" presName="rootText" presStyleLbl="node3" presStyleIdx="2" presStyleCnt="10" custAng="0" custLinFactNeighborX="-2720" custLinFactNeighborY="9214">
        <dgm:presLayoutVars>
          <dgm:chPref val="3"/>
        </dgm:presLayoutVars>
      </dgm:prSet>
      <dgm:spPr/>
    </dgm:pt>
    <dgm:pt modelId="{D44A326F-18A3-4CA2-B970-3C4E5AEC2C06}" type="pres">
      <dgm:prSet presAssocID="{FF157805-20E6-4A51-8495-70B52C5D29D5}" presName="rootConnector" presStyleLbl="node3" presStyleIdx="2" presStyleCnt="10"/>
      <dgm:spPr/>
    </dgm:pt>
    <dgm:pt modelId="{BD4843A5-00BE-469B-82F8-B960622C964D}" type="pres">
      <dgm:prSet presAssocID="{FF157805-20E6-4A51-8495-70B52C5D29D5}" presName="hierChild4" presStyleCnt="0"/>
      <dgm:spPr/>
    </dgm:pt>
    <dgm:pt modelId="{A107D1CC-9430-4856-BB13-A63F823B51B6}" type="pres">
      <dgm:prSet presAssocID="{FF157805-20E6-4A51-8495-70B52C5D29D5}" presName="hierChild5" presStyleCnt="0"/>
      <dgm:spPr/>
    </dgm:pt>
    <dgm:pt modelId="{EEA99E64-5E81-413E-A060-CE7154AC6318}" type="pres">
      <dgm:prSet presAssocID="{8769A8A7-576D-434D-B90D-A8518CDF41D3}" presName="hierChild5" presStyleCnt="0"/>
      <dgm:spPr/>
    </dgm:pt>
    <dgm:pt modelId="{A73DD8C3-D2DD-42EC-8809-C7F9671406EF}" type="pres">
      <dgm:prSet presAssocID="{C48AD08F-7AF9-4540-8063-4E81A9F3D2A1}" presName="Name37" presStyleLbl="parChTrans1D2" presStyleIdx="1" presStyleCnt="3"/>
      <dgm:spPr/>
    </dgm:pt>
    <dgm:pt modelId="{56330D3B-29CE-4FFC-B769-C8B8163C0712}" type="pres">
      <dgm:prSet presAssocID="{72A39B36-50B3-43B5-90A5-DF0D5B21F4EE}" presName="hierRoot2" presStyleCnt="0">
        <dgm:presLayoutVars>
          <dgm:hierBranch val="init"/>
        </dgm:presLayoutVars>
      </dgm:prSet>
      <dgm:spPr/>
    </dgm:pt>
    <dgm:pt modelId="{A250163F-381A-4342-B289-65015A2404CC}" type="pres">
      <dgm:prSet presAssocID="{72A39B36-50B3-43B5-90A5-DF0D5B21F4EE}" presName="rootComposite" presStyleCnt="0"/>
      <dgm:spPr/>
    </dgm:pt>
    <dgm:pt modelId="{639D3789-6751-4D80-B3AA-0726F867A0A4}" type="pres">
      <dgm:prSet presAssocID="{72A39B36-50B3-43B5-90A5-DF0D5B21F4EE}" presName="rootText" presStyleLbl="node2" presStyleIdx="1" presStyleCnt="3">
        <dgm:presLayoutVars>
          <dgm:chPref val="3"/>
        </dgm:presLayoutVars>
      </dgm:prSet>
      <dgm:spPr/>
    </dgm:pt>
    <dgm:pt modelId="{F3374F61-191E-4F40-A34A-5508AC3089E0}" type="pres">
      <dgm:prSet presAssocID="{72A39B36-50B3-43B5-90A5-DF0D5B21F4EE}" presName="rootConnector" presStyleLbl="node2" presStyleIdx="1" presStyleCnt="3"/>
      <dgm:spPr/>
    </dgm:pt>
    <dgm:pt modelId="{4674B0AC-A74C-43E2-9E60-55EBBB4816F7}" type="pres">
      <dgm:prSet presAssocID="{72A39B36-50B3-43B5-90A5-DF0D5B21F4EE}" presName="hierChild4" presStyleCnt="0"/>
      <dgm:spPr/>
    </dgm:pt>
    <dgm:pt modelId="{D5D2D05A-6FF5-4276-81DB-2460C58C9DCB}" type="pres">
      <dgm:prSet presAssocID="{1A4B5982-D15F-4B89-8945-14DB17A68F32}" presName="Name37" presStyleLbl="parChTrans1D3" presStyleIdx="3" presStyleCnt="10"/>
      <dgm:spPr/>
    </dgm:pt>
    <dgm:pt modelId="{A3451EB7-B82D-4BA5-871B-CBF6A493012E}" type="pres">
      <dgm:prSet presAssocID="{2EBC859A-EB36-429F-8F1F-7A87463E7BF3}" presName="hierRoot2" presStyleCnt="0">
        <dgm:presLayoutVars>
          <dgm:hierBranch val="init"/>
        </dgm:presLayoutVars>
      </dgm:prSet>
      <dgm:spPr/>
    </dgm:pt>
    <dgm:pt modelId="{BF35DAAD-0DBF-4B3E-84ED-1F70E12DA897}" type="pres">
      <dgm:prSet presAssocID="{2EBC859A-EB36-429F-8F1F-7A87463E7BF3}" presName="rootComposite" presStyleCnt="0"/>
      <dgm:spPr/>
    </dgm:pt>
    <dgm:pt modelId="{80C54EB0-7713-48D2-96F1-A3B959FA3DA8}" type="pres">
      <dgm:prSet presAssocID="{2EBC859A-EB36-429F-8F1F-7A87463E7BF3}" presName="rootText" presStyleLbl="node3" presStyleIdx="3" presStyleCnt="10">
        <dgm:presLayoutVars>
          <dgm:chPref val="3"/>
        </dgm:presLayoutVars>
      </dgm:prSet>
      <dgm:spPr/>
    </dgm:pt>
    <dgm:pt modelId="{4EB677C2-B3E3-459A-B4F8-229D0CF16761}" type="pres">
      <dgm:prSet presAssocID="{2EBC859A-EB36-429F-8F1F-7A87463E7BF3}" presName="rootConnector" presStyleLbl="node3" presStyleIdx="3" presStyleCnt="10"/>
      <dgm:spPr/>
    </dgm:pt>
    <dgm:pt modelId="{F26B442D-5AC8-4DBA-ACF0-6C2B11C95315}" type="pres">
      <dgm:prSet presAssocID="{2EBC859A-EB36-429F-8F1F-7A87463E7BF3}" presName="hierChild4" presStyleCnt="0"/>
      <dgm:spPr/>
    </dgm:pt>
    <dgm:pt modelId="{B585A606-F07C-4A67-ABF6-8975731C4F07}" type="pres">
      <dgm:prSet presAssocID="{2EBC859A-EB36-429F-8F1F-7A87463E7BF3}" presName="hierChild5" presStyleCnt="0"/>
      <dgm:spPr/>
    </dgm:pt>
    <dgm:pt modelId="{57E7C31A-4174-4DB8-B8A3-463280A47D41}" type="pres">
      <dgm:prSet presAssocID="{E7FE24FC-6376-4E2F-BD35-A4CE21D99D6A}" presName="Name37" presStyleLbl="parChTrans1D3" presStyleIdx="4" presStyleCnt="10"/>
      <dgm:spPr/>
    </dgm:pt>
    <dgm:pt modelId="{89F1D625-3876-460F-9C43-47FC76AD5EFC}" type="pres">
      <dgm:prSet presAssocID="{328F603A-941C-45CF-955E-BCFF7AAF606B}" presName="hierRoot2" presStyleCnt="0">
        <dgm:presLayoutVars>
          <dgm:hierBranch val="init"/>
        </dgm:presLayoutVars>
      </dgm:prSet>
      <dgm:spPr/>
    </dgm:pt>
    <dgm:pt modelId="{DEBE128F-5B88-4BA7-84E8-31561D11E6B6}" type="pres">
      <dgm:prSet presAssocID="{328F603A-941C-45CF-955E-BCFF7AAF606B}" presName="rootComposite" presStyleCnt="0"/>
      <dgm:spPr/>
    </dgm:pt>
    <dgm:pt modelId="{CB51E879-6DF4-40EE-920E-4917C11DD542}" type="pres">
      <dgm:prSet presAssocID="{328F603A-941C-45CF-955E-BCFF7AAF606B}" presName="rootText" presStyleLbl="node3" presStyleIdx="4" presStyleCnt="10">
        <dgm:presLayoutVars>
          <dgm:chPref val="3"/>
        </dgm:presLayoutVars>
      </dgm:prSet>
      <dgm:spPr/>
    </dgm:pt>
    <dgm:pt modelId="{76FDFB77-7E28-40BC-A709-BB3A31E1E602}" type="pres">
      <dgm:prSet presAssocID="{328F603A-941C-45CF-955E-BCFF7AAF606B}" presName="rootConnector" presStyleLbl="node3" presStyleIdx="4" presStyleCnt="10"/>
      <dgm:spPr/>
    </dgm:pt>
    <dgm:pt modelId="{05762122-FB48-480F-89D1-D3EA7BFF5AAD}" type="pres">
      <dgm:prSet presAssocID="{328F603A-941C-45CF-955E-BCFF7AAF606B}" presName="hierChild4" presStyleCnt="0"/>
      <dgm:spPr/>
    </dgm:pt>
    <dgm:pt modelId="{9714498D-3589-4D8A-AC1E-61CDDE0CBB55}" type="pres">
      <dgm:prSet presAssocID="{328F603A-941C-45CF-955E-BCFF7AAF606B}" presName="hierChild5" presStyleCnt="0"/>
      <dgm:spPr/>
    </dgm:pt>
    <dgm:pt modelId="{3CBD5D9A-8CA4-48F5-B26D-0FE30C96500F}" type="pres">
      <dgm:prSet presAssocID="{16BD7B83-C270-46F6-AA05-4596F2C8FF7D}" presName="Name37" presStyleLbl="parChTrans1D3" presStyleIdx="5" presStyleCnt="10"/>
      <dgm:spPr/>
    </dgm:pt>
    <dgm:pt modelId="{B73E3FB8-EAB1-40C3-B45C-A120358D31BF}" type="pres">
      <dgm:prSet presAssocID="{0C49E3DC-5241-4271-8637-12842AF464DF}" presName="hierRoot2" presStyleCnt="0">
        <dgm:presLayoutVars>
          <dgm:hierBranch val="init"/>
        </dgm:presLayoutVars>
      </dgm:prSet>
      <dgm:spPr/>
    </dgm:pt>
    <dgm:pt modelId="{7F9A27AB-70EB-42E4-BEFA-FD8778F7EAD5}" type="pres">
      <dgm:prSet presAssocID="{0C49E3DC-5241-4271-8637-12842AF464DF}" presName="rootComposite" presStyleCnt="0"/>
      <dgm:spPr/>
    </dgm:pt>
    <dgm:pt modelId="{CA1693BE-D740-4B84-97FE-250E865A6A58}" type="pres">
      <dgm:prSet presAssocID="{0C49E3DC-5241-4271-8637-12842AF464DF}" presName="rootText" presStyleLbl="node3" presStyleIdx="5" presStyleCnt="10" custAng="0" custLinFactNeighborX="-2720" custLinFactNeighborY="9214">
        <dgm:presLayoutVars>
          <dgm:chPref val="3"/>
        </dgm:presLayoutVars>
      </dgm:prSet>
      <dgm:spPr/>
    </dgm:pt>
    <dgm:pt modelId="{FD254686-BEE7-4718-9B27-77DA62BED850}" type="pres">
      <dgm:prSet presAssocID="{0C49E3DC-5241-4271-8637-12842AF464DF}" presName="rootConnector" presStyleLbl="node3" presStyleIdx="5" presStyleCnt="10"/>
      <dgm:spPr/>
    </dgm:pt>
    <dgm:pt modelId="{3D8946C5-617D-488E-A04D-699AA411DB3D}" type="pres">
      <dgm:prSet presAssocID="{0C49E3DC-5241-4271-8637-12842AF464DF}" presName="hierChild4" presStyleCnt="0"/>
      <dgm:spPr/>
    </dgm:pt>
    <dgm:pt modelId="{2E49595D-BBFD-4058-AD21-0727924E7A89}" type="pres">
      <dgm:prSet presAssocID="{0C49E3DC-5241-4271-8637-12842AF464DF}" presName="hierChild5" presStyleCnt="0"/>
      <dgm:spPr/>
    </dgm:pt>
    <dgm:pt modelId="{E0CA7EF6-2F52-4D73-BB86-E29DD9F23E3C}" type="pres">
      <dgm:prSet presAssocID="{72A39B36-50B3-43B5-90A5-DF0D5B21F4EE}" presName="hierChild5" presStyleCnt="0"/>
      <dgm:spPr/>
    </dgm:pt>
    <dgm:pt modelId="{8A1DBF89-3AB4-4A81-931A-36F3A64E4CC7}" type="pres">
      <dgm:prSet presAssocID="{689FF3B5-E769-4808-9FA3-68FEE6A0AB71}" presName="Name37" presStyleLbl="parChTrans1D2" presStyleIdx="2" presStyleCnt="3"/>
      <dgm:spPr/>
    </dgm:pt>
    <dgm:pt modelId="{E7477E5C-7609-4F55-96E1-D6870392E022}" type="pres">
      <dgm:prSet presAssocID="{0EC96931-AF9B-4551-B17E-19656964EA70}" presName="hierRoot2" presStyleCnt="0">
        <dgm:presLayoutVars>
          <dgm:hierBranch val="init"/>
        </dgm:presLayoutVars>
      </dgm:prSet>
      <dgm:spPr/>
    </dgm:pt>
    <dgm:pt modelId="{22A4D99A-0764-4AA8-836F-030AF14C61F3}" type="pres">
      <dgm:prSet presAssocID="{0EC96931-AF9B-4551-B17E-19656964EA70}" presName="rootComposite" presStyleCnt="0"/>
      <dgm:spPr/>
    </dgm:pt>
    <dgm:pt modelId="{9754DE98-8988-446E-82A9-5CD76D4650FB}" type="pres">
      <dgm:prSet presAssocID="{0EC96931-AF9B-4551-B17E-19656964EA70}" presName="rootText" presStyleLbl="node2" presStyleIdx="2" presStyleCnt="3">
        <dgm:presLayoutVars>
          <dgm:chPref val="3"/>
        </dgm:presLayoutVars>
      </dgm:prSet>
      <dgm:spPr/>
    </dgm:pt>
    <dgm:pt modelId="{567B7FDC-659C-4FD2-87CA-9FAC37671990}" type="pres">
      <dgm:prSet presAssocID="{0EC96931-AF9B-4551-B17E-19656964EA70}" presName="rootConnector" presStyleLbl="node2" presStyleIdx="2" presStyleCnt="3"/>
      <dgm:spPr/>
    </dgm:pt>
    <dgm:pt modelId="{A980EB96-9132-4041-8E90-C78AAD1B3A30}" type="pres">
      <dgm:prSet presAssocID="{0EC96931-AF9B-4551-B17E-19656964EA70}" presName="hierChild4" presStyleCnt="0"/>
      <dgm:spPr/>
    </dgm:pt>
    <dgm:pt modelId="{316DCF4F-AD47-4F06-BCD5-FFEDC8975361}" type="pres">
      <dgm:prSet presAssocID="{0727BF01-898A-4D45-B96C-1F3E9771E3FE}" presName="Name37" presStyleLbl="parChTrans1D3" presStyleIdx="6" presStyleCnt="10"/>
      <dgm:spPr/>
    </dgm:pt>
    <dgm:pt modelId="{09A26027-E12A-40A8-B264-D3E07FB161EB}" type="pres">
      <dgm:prSet presAssocID="{84999384-6AE6-4BEC-B105-114768B82435}" presName="hierRoot2" presStyleCnt="0">
        <dgm:presLayoutVars>
          <dgm:hierBranch val="init"/>
        </dgm:presLayoutVars>
      </dgm:prSet>
      <dgm:spPr/>
    </dgm:pt>
    <dgm:pt modelId="{A3D1D593-A82A-4AEF-B2B2-762FA0883588}" type="pres">
      <dgm:prSet presAssocID="{84999384-6AE6-4BEC-B105-114768B82435}" presName="rootComposite" presStyleCnt="0"/>
      <dgm:spPr/>
    </dgm:pt>
    <dgm:pt modelId="{401A5AE1-F3A3-4936-8A3A-DAAEE2CBA1C9}" type="pres">
      <dgm:prSet presAssocID="{84999384-6AE6-4BEC-B105-114768B82435}" presName="rootText" presStyleLbl="node3" presStyleIdx="6" presStyleCnt="10">
        <dgm:presLayoutVars>
          <dgm:chPref val="3"/>
        </dgm:presLayoutVars>
      </dgm:prSet>
      <dgm:spPr/>
    </dgm:pt>
    <dgm:pt modelId="{8D7DB83C-0AA3-41E7-B689-C694F1FDF8DF}" type="pres">
      <dgm:prSet presAssocID="{84999384-6AE6-4BEC-B105-114768B82435}" presName="rootConnector" presStyleLbl="node3" presStyleIdx="6" presStyleCnt="10"/>
      <dgm:spPr/>
    </dgm:pt>
    <dgm:pt modelId="{4E6B0055-75D0-4D67-9B08-EF6E042C7FBA}" type="pres">
      <dgm:prSet presAssocID="{84999384-6AE6-4BEC-B105-114768B82435}" presName="hierChild4" presStyleCnt="0"/>
      <dgm:spPr/>
    </dgm:pt>
    <dgm:pt modelId="{B3628C15-4957-4AF9-82B9-40970405A41D}" type="pres">
      <dgm:prSet presAssocID="{84999384-6AE6-4BEC-B105-114768B82435}" presName="hierChild5" presStyleCnt="0"/>
      <dgm:spPr/>
    </dgm:pt>
    <dgm:pt modelId="{8EF3BCEB-1854-45C2-AF61-012B1E041213}" type="pres">
      <dgm:prSet presAssocID="{EECA46B6-AF58-4B71-9A3E-45E3F112230B}" presName="Name37" presStyleLbl="parChTrans1D3" presStyleIdx="7" presStyleCnt="10"/>
      <dgm:spPr/>
    </dgm:pt>
    <dgm:pt modelId="{F708C897-C75A-4EEE-B204-A7754E84AE55}" type="pres">
      <dgm:prSet presAssocID="{C7DAED5E-22D4-44C7-AB74-4ACEB47FCA06}" presName="hierRoot2" presStyleCnt="0">
        <dgm:presLayoutVars>
          <dgm:hierBranch val="init"/>
        </dgm:presLayoutVars>
      </dgm:prSet>
      <dgm:spPr/>
    </dgm:pt>
    <dgm:pt modelId="{A0BC8A94-2AE0-4F8A-91F0-AF7FAE2B7B51}" type="pres">
      <dgm:prSet presAssocID="{C7DAED5E-22D4-44C7-AB74-4ACEB47FCA06}" presName="rootComposite" presStyleCnt="0"/>
      <dgm:spPr/>
    </dgm:pt>
    <dgm:pt modelId="{9B2D9B42-361C-435D-8346-8DEF1CF253F3}" type="pres">
      <dgm:prSet presAssocID="{C7DAED5E-22D4-44C7-AB74-4ACEB47FCA06}" presName="rootText" presStyleLbl="node3" presStyleIdx="7" presStyleCnt="10">
        <dgm:presLayoutVars>
          <dgm:chPref val="3"/>
        </dgm:presLayoutVars>
      </dgm:prSet>
      <dgm:spPr/>
    </dgm:pt>
    <dgm:pt modelId="{185078FE-F99A-4DC0-8A9E-97017D278D31}" type="pres">
      <dgm:prSet presAssocID="{C7DAED5E-22D4-44C7-AB74-4ACEB47FCA06}" presName="rootConnector" presStyleLbl="node3" presStyleIdx="7" presStyleCnt="10"/>
      <dgm:spPr/>
    </dgm:pt>
    <dgm:pt modelId="{8115F828-47F1-4CDD-B971-E861CDCC45E4}" type="pres">
      <dgm:prSet presAssocID="{C7DAED5E-22D4-44C7-AB74-4ACEB47FCA06}" presName="hierChild4" presStyleCnt="0"/>
      <dgm:spPr/>
    </dgm:pt>
    <dgm:pt modelId="{4F6481B1-EBCB-4DC4-AA6C-044F80DB13E2}" type="pres">
      <dgm:prSet presAssocID="{C7DAED5E-22D4-44C7-AB74-4ACEB47FCA06}" presName="hierChild5" presStyleCnt="0"/>
      <dgm:spPr/>
    </dgm:pt>
    <dgm:pt modelId="{B8B74232-2089-4F38-A002-266343CCB5E9}" type="pres">
      <dgm:prSet presAssocID="{0B586E28-5082-4363-9C40-CCEC61297499}" presName="Name37" presStyleLbl="parChTrans1D3" presStyleIdx="8" presStyleCnt="10"/>
      <dgm:spPr/>
    </dgm:pt>
    <dgm:pt modelId="{963D10BC-1196-4EAE-9F54-575049B30228}" type="pres">
      <dgm:prSet presAssocID="{B85C6E5B-6E2E-4A59-BBBC-249712D879FC}" presName="hierRoot2" presStyleCnt="0">
        <dgm:presLayoutVars>
          <dgm:hierBranch val="init"/>
        </dgm:presLayoutVars>
      </dgm:prSet>
      <dgm:spPr/>
    </dgm:pt>
    <dgm:pt modelId="{7BAAAAAD-373E-486B-BA60-55C99F5D8FD7}" type="pres">
      <dgm:prSet presAssocID="{B85C6E5B-6E2E-4A59-BBBC-249712D879FC}" presName="rootComposite" presStyleCnt="0"/>
      <dgm:spPr/>
    </dgm:pt>
    <dgm:pt modelId="{3D2122C5-2DB7-4EEF-9037-9F9DF676E905}" type="pres">
      <dgm:prSet presAssocID="{B85C6E5B-6E2E-4A59-BBBC-249712D879FC}" presName="rootText" presStyleLbl="node3" presStyleIdx="8" presStyleCnt="10">
        <dgm:presLayoutVars>
          <dgm:chPref val="3"/>
        </dgm:presLayoutVars>
      </dgm:prSet>
      <dgm:spPr/>
    </dgm:pt>
    <dgm:pt modelId="{DAC5B27A-73DD-4D5B-8F2A-B92D1AE87777}" type="pres">
      <dgm:prSet presAssocID="{B85C6E5B-6E2E-4A59-BBBC-249712D879FC}" presName="rootConnector" presStyleLbl="node3" presStyleIdx="8" presStyleCnt="10"/>
      <dgm:spPr/>
    </dgm:pt>
    <dgm:pt modelId="{F08350E9-8299-48C0-B6B3-F3FEA90C1786}" type="pres">
      <dgm:prSet presAssocID="{B85C6E5B-6E2E-4A59-BBBC-249712D879FC}" presName="hierChild4" presStyleCnt="0"/>
      <dgm:spPr/>
    </dgm:pt>
    <dgm:pt modelId="{409923A1-5137-4558-B587-2D97B687CA1E}" type="pres">
      <dgm:prSet presAssocID="{B85C6E5B-6E2E-4A59-BBBC-249712D879FC}" presName="hierChild5" presStyleCnt="0"/>
      <dgm:spPr/>
    </dgm:pt>
    <dgm:pt modelId="{CDF162C2-9170-4EFC-86AB-05B4F58F5BB6}" type="pres">
      <dgm:prSet presAssocID="{CD2DC39A-28D5-4FF4-A63E-08D0C00EEC83}" presName="Name37" presStyleLbl="parChTrans1D3" presStyleIdx="9" presStyleCnt="10"/>
      <dgm:spPr/>
    </dgm:pt>
    <dgm:pt modelId="{9F2E6EAF-7800-40FC-BDC5-20261DBDA092}" type="pres">
      <dgm:prSet presAssocID="{9AA13C6A-BEE4-457A-AA66-3BA4B84703A5}" presName="hierRoot2" presStyleCnt="0">
        <dgm:presLayoutVars>
          <dgm:hierBranch val="init"/>
        </dgm:presLayoutVars>
      </dgm:prSet>
      <dgm:spPr/>
    </dgm:pt>
    <dgm:pt modelId="{9CF3322C-7F2A-47D4-9EFB-49CF1D015B5A}" type="pres">
      <dgm:prSet presAssocID="{9AA13C6A-BEE4-457A-AA66-3BA4B84703A5}" presName="rootComposite" presStyleCnt="0"/>
      <dgm:spPr/>
    </dgm:pt>
    <dgm:pt modelId="{1307CA10-B0A7-4AAC-BDF6-83E1F24ED9C8}" type="pres">
      <dgm:prSet presAssocID="{9AA13C6A-BEE4-457A-AA66-3BA4B84703A5}" presName="rootText" presStyleLbl="node3" presStyleIdx="9" presStyleCnt="10" custScaleX="102275" custScaleY="161000" custLinFactNeighborX="8032">
        <dgm:presLayoutVars>
          <dgm:chPref val="3"/>
        </dgm:presLayoutVars>
      </dgm:prSet>
      <dgm:spPr/>
    </dgm:pt>
    <dgm:pt modelId="{483113EF-9FC9-460C-BB1D-404E0241C2DD}" type="pres">
      <dgm:prSet presAssocID="{9AA13C6A-BEE4-457A-AA66-3BA4B84703A5}" presName="rootConnector" presStyleLbl="node3" presStyleIdx="9" presStyleCnt="10"/>
      <dgm:spPr/>
    </dgm:pt>
    <dgm:pt modelId="{0A6B101D-8994-41FA-81B7-0B69EB080950}" type="pres">
      <dgm:prSet presAssocID="{9AA13C6A-BEE4-457A-AA66-3BA4B84703A5}" presName="hierChild4" presStyleCnt="0"/>
      <dgm:spPr/>
    </dgm:pt>
    <dgm:pt modelId="{D9FBED05-777A-49CE-B8E0-00181CA9C233}" type="pres">
      <dgm:prSet presAssocID="{9AA13C6A-BEE4-457A-AA66-3BA4B84703A5}" presName="hierChild5" presStyleCnt="0"/>
      <dgm:spPr/>
    </dgm:pt>
    <dgm:pt modelId="{0C1F3876-B444-4F14-8AAC-249901A80773}" type="pres">
      <dgm:prSet presAssocID="{0EC96931-AF9B-4551-B17E-19656964EA70}" presName="hierChild5" presStyleCnt="0"/>
      <dgm:spPr/>
    </dgm:pt>
    <dgm:pt modelId="{5B28A837-7A94-4D98-9C93-4CD1F8EAC0CF}" type="pres">
      <dgm:prSet presAssocID="{853FA2CD-60BB-41C8-9E2F-6C77AE030648}" presName="hierChild3" presStyleCnt="0"/>
      <dgm:spPr/>
    </dgm:pt>
  </dgm:ptLst>
  <dgm:cxnLst>
    <dgm:cxn modelId="{A2AF3606-CD76-475F-901B-24ADD2737D02}" type="presOf" srcId="{853FA2CD-60BB-41C8-9E2F-6C77AE030648}" destId="{66AE2E55-8495-40FE-AF5D-2F5A7AB2E7D2}" srcOrd="1" destOrd="0" presId="urn:microsoft.com/office/officeart/2005/8/layout/orgChart1"/>
    <dgm:cxn modelId="{62590113-62CB-42AB-BA82-5C03045D3B64}" type="presOf" srcId="{B85C6E5B-6E2E-4A59-BBBC-249712D879FC}" destId="{3D2122C5-2DB7-4EEF-9037-9F9DF676E905}" srcOrd="0" destOrd="0" presId="urn:microsoft.com/office/officeart/2005/8/layout/orgChart1"/>
    <dgm:cxn modelId="{B7895E14-F671-4BF2-949D-591E01F288E6}" type="presOf" srcId="{FF157805-20E6-4A51-8495-70B52C5D29D5}" destId="{D44A326F-18A3-4CA2-B970-3C4E5AEC2C06}" srcOrd="1" destOrd="0" presId="urn:microsoft.com/office/officeart/2005/8/layout/orgChart1"/>
    <dgm:cxn modelId="{7E922A1B-EF30-4EB8-9DDD-7E2C1FBFC38C}" srcId="{72A39B36-50B3-43B5-90A5-DF0D5B21F4EE}" destId="{2EBC859A-EB36-429F-8F1F-7A87463E7BF3}" srcOrd="0" destOrd="0" parTransId="{1A4B5982-D15F-4B89-8945-14DB17A68F32}" sibTransId="{18689782-5D62-4BE8-81D5-3C65BFFC9C07}"/>
    <dgm:cxn modelId="{5E420D27-81CF-4923-A3FF-DC0A3E6DFF07}" srcId="{853FA2CD-60BB-41C8-9E2F-6C77AE030648}" destId="{8769A8A7-576D-434D-B90D-A8518CDF41D3}" srcOrd="0" destOrd="0" parTransId="{E4670E56-50BD-41F0-9126-2E8A574FA9BE}" sibTransId="{6F89B2D2-51AC-46C3-8E0E-59E4A803C5AE}"/>
    <dgm:cxn modelId="{884A1E28-1861-48D1-B33B-226E2B41EFC2}" type="presOf" srcId="{E7FE24FC-6376-4E2F-BD35-A4CE21D99D6A}" destId="{57E7C31A-4174-4DB8-B8A3-463280A47D41}" srcOrd="0" destOrd="0" presId="urn:microsoft.com/office/officeart/2005/8/layout/orgChart1"/>
    <dgm:cxn modelId="{20DAA22B-CD97-4F4B-A62B-9A1677387E45}" srcId="{0EC96931-AF9B-4551-B17E-19656964EA70}" destId="{B85C6E5B-6E2E-4A59-BBBC-249712D879FC}" srcOrd="2" destOrd="0" parTransId="{0B586E28-5082-4363-9C40-CCEC61297499}" sibTransId="{8EC6EA08-EC1B-48A4-A9D2-39C23E5FAECE}"/>
    <dgm:cxn modelId="{645F7C2F-1019-4EA2-888F-75821EF46990}" type="presOf" srcId="{EECA46B6-AF58-4B71-9A3E-45E3F112230B}" destId="{8EF3BCEB-1854-45C2-AF61-012B1E041213}" srcOrd="0" destOrd="0" presId="urn:microsoft.com/office/officeart/2005/8/layout/orgChart1"/>
    <dgm:cxn modelId="{AE884430-3B98-4817-BA2E-7B1F6FC54633}" srcId="{8769A8A7-576D-434D-B90D-A8518CDF41D3}" destId="{FF157805-20E6-4A51-8495-70B52C5D29D5}" srcOrd="2" destOrd="0" parTransId="{C3C381B5-D325-4ADE-9143-2E5688287253}" sibTransId="{CA9946B0-EF26-4ED4-92F8-D023BBF46FDF}"/>
    <dgm:cxn modelId="{DAE46233-79EC-4DBD-9223-83AC47BB13F9}" type="presOf" srcId="{C3C381B5-D325-4ADE-9143-2E5688287253}" destId="{49F16E05-D144-4C1D-818D-5B9EB0777FBB}" srcOrd="0" destOrd="0" presId="urn:microsoft.com/office/officeart/2005/8/layout/orgChart1"/>
    <dgm:cxn modelId="{B503FD3C-7571-4513-88EC-60E830EDE3F6}" srcId="{853FA2CD-60BB-41C8-9E2F-6C77AE030648}" destId="{0EC96931-AF9B-4551-B17E-19656964EA70}" srcOrd="2" destOrd="0" parTransId="{689FF3B5-E769-4808-9FA3-68FEE6A0AB71}" sibTransId="{870BAA50-1B81-487F-8C98-B359F4D7DA7B}"/>
    <dgm:cxn modelId="{4D6B8A3F-B49F-4185-A8F3-8C29BAA2DAFB}" type="presOf" srcId="{C7DAED5E-22D4-44C7-AB74-4ACEB47FCA06}" destId="{185078FE-F99A-4DC0-8A9E-97017D278D31}" srcOrd="1" destOrd="0" presId="urn:microsoft.com/office/officeart/2005/8/layout/orgChart1"/>
    <dgm:cxn modelId="{38D03A61-A17F-4166-B5AE-8C6FEA8D3711}" srcId="{2960749C-BF3F-42D6-A6ED-18094AEC7EBF}" destId="{853FA2CD-60BB-41C8-9E2F-6C77AE030648}" srcOrd="0" destOrd="0" parTransId="{14AC60AC-3F19-4A99-907B-6F7BDB0DC8E6}" sibTransId="{C63B72B8-3DDA-47A7-AB45-CC669B40069C}"/>
    <dgm:cxn modelId="{5CFBEB41-724C-4A28-A390-56D0EECF5996}" type="presOf" srcId="{035F305A-AD0B-48BE-9CEE-6D4E772C037C}" destId="{CB96CAFE-C3F9-44C3-A340-8CB9C2B1BE3B}" srcOrd="1" destOrd="0" presId="urn:microsoft.com/office/officeart/2005/8/layout/orgChart1"/>
    <dgm:cxn modelId="{B5D2E943-B57A-4FFA-8C17-E37BF6ADD4DE}" type="presOf" srcId="{FF157805-20E6-4A51-8495-70B52C5D29D5}" destId="{AABE27E0-2880-4487-9E90-480101BE9752}" srcOrd="0" destOrd="0" presId="urn:microsoft.com/office/officeart/2005/8/layout/orgChart1"/>
    <dgm:cxn modelId="{D20EA768-50E4-481C-8905-47D788629488}" type="presOf" srcId="{0C49E3DC-5241-4271-8637-12842AF464DF}" destId="{CA1693BE-D740-4B84-97FE-250E865A6A58}" srcOrd="0" destOrd="0" presId="urn:microsoft.com/office/officeart/2005/8/layout/orgChart1"/>
    <dgm:cxn modelId="{ECC0AE69-33B1-438F-8F8F-4F634355DD99}" type="presOf" srcId="{16BD7B83-C270-46F6-AA05-4596F2C8FF7D}" destId="{3CBD5D9A-8CA4-48F5-B26D-0FE30C96500F}" srcOrd="0" destOrd="0" presId="urn:microsoft.com/office/officeart/2005/8/layout/orgChart1"/>
    <dgm:cxn modelId="{FB96CB6B-6239-4FDF-92BA-D40E553B15F0}" type="presOf" srcId="{CD2DC39A-28D5-4FF4-A63E-08D0C00EEC83}" destId="{CDF162C2-9170-4EFC-86AB-05B4F58F5BB6}" srcOrd="0" destOrd="0" presId="urn:microsoft.com/office/officeart/2005/8/layout/orgChart1"/>
    <dgm:cxn modelId="{0793746C-8DF3-43C7-B45C-CC5BAF3B5BCC}" srcId="{0EC96931-AF9B-4551-B17E-19656964EA70}" destId="{84999384-6AE6-4BEC-B105-114768B82435}" srcOrd="0" destOrd="0" parTransId="{0727BF01-898A-4D45-B96C-1F3E9771E3FE}" sibTransId="{78DA5872-08DE-4039-90EA-372BEAF34CEB}"/>
    <dgm:cxn modelId="{7C8F8E4E-7528-493A-B650-2B44BF8D00D0}" type="presOf" srcId="{0B586E28-5082-4363-9C40-CCEC61297499}" destId="{B8B74232-2089-4F38-A002-266343CCB5E9}" srcOrd="0" destOrd="0" presId="urn:microsoft.com/office/officeart/2005/8/layout/orgChart1"/>
    <dgm:cxn modelId="{3007E46F-C8D7-42E8-BAFC-1FB6CEAA07BE}" type="presOf" srcId="{6909757A-949D-40C7-A92B-68FBDEE7EB78}" destId="{73EDC22D-D043-4F8E-921E-893499172482}" srcOrd="0" destOrd="0" presId="urn:microsoft.com/office/officeart/2005/8/layout/orgChart1"/>
    <dgm:cxn modelId="{F3F15071-9CC8-439A-91CB-C7AB99699476}" srcId="{8769A8A7-576D-434D-B90D-A8518CDF41D3}" destId="{035F305A-AD0B-48BE-9CEE-6D4E772C037C}" srcOrd="1" destOrd="0" parTransId="{7139A0C9-A1E1-4FF9-93F7-036547A87486}" sibTransId="{76F5B3ED-40E2-4CF0-8A7A-C76C4587B176}"/>
    <dgm:cxn modelId="{E11B0272-8714-401C-84C2-BC7CEC6CE0AC}" type="presOf" srcId="{7139A0C9-A1E1-4FF9-93F7-036547A87486}" destId="{4665561B-C671-4F5C-80FF-F7D33B3E577C}" srcOrd="0" destOrd="0" presId="urn:microsoft.com/office/officeart/2005/8/layout/orgChart1"/>
    <dgm:cxn modelId="{E37C7B76-ACF9-410A-9F9E-516C2895718F}" srcId="{8769A8A7-576D-434D-B90D-A8518CDF41D3}" destId="{DE888145-C7FC-4E7A-819C-446DC3776112}" srcOrd="0" destOrd="0" parTransId="{6909757A-949D-40C7-A92B-68FBDEE7EB78}" sibTransId="{13C14223-9820-4B66-A1B5-75044F79A46D}"/>
    <dgm:cxn modelId="{E6DBD476-DF63-416A-9F63-1DF4115A8520}" type="presOf" srcId="{84999384-6AE6-4BEC-B105-114768B82435}" destId="{401A5AE1-F3A3-4936-8A3A-DAAEE2CBA1C9}" srcOrd="0" destOrd="0" presId="urn:microsoft.com/office/officeart/2005/8/layout/orgChart1"/>
    <dgm:cxn modelId="{A50DFD76-91FD-427A-A9D4-79DBBE496939}" srcId="{72A39B36-50B3-43B5-90A5-DF0D5B21F4EE}" destId="{0C49E3DC-5241-4271-8637-12842AF464DF}" srcOrd="2" destOrd="0" parTransId="{16BD7B83-C270-46F6-AA05-4596F2C8FF7D}" sibTransId="{65956673-E07F-4A3D-AFC7-5B3C1CAB7CDA}"/>
    <dgm:cxn modelId="{8F53E959-1FBD-48BA-8D4C-604374BFB55D}" type="presOf" srcId="{2960749C-BF3F-42D6-A6ED-18094AEC7EBF}" destId="{A789AE29-B8BD-48E8-8B2F-CBA9BD921C63}" srcOrd="0" destOrd="0" presId="urn:microsoft.com/office/officeart/2005/8/layout/orgChart1"/>
    <dgm:cxn modelId="{33A4D77B-E3D9-4E53-8A89-98733786AC89}" type="presOf" srcId="{328F603A-941C-45CF-955E-BCFF7AAF606B}" destId="{76FDFB77-7E28-40BC-A709-BB3A31E1E602}" srcOrd="1" destOrd="0" presId="urn:microsoft.com/office/officeart/2005/8/layout/orgChart1"/>
    <dgm:cxn modelId="{140BE77F-DE5E-467F-B45C-88A89EE46354}" srcId="{0EC96931-AF9B-4551-B17E-19656964EA70}" destId="{9AA13C6A-BEE4-457A-AA66-3BA4B84703A5}" srcOrd="3" destOrd="0" parTransId="{CD2DC39A-28D5-4FF4-A63E-08D0C00EEC83}" sibTransId="{6E2F351B-1807-40FF-BB41-687488214655}"/>
    <dgm:cxn modelId="{AFC29C82-5EFC-44EE-8302-255F2CD6A2E5}" type="presOf" srcId="{C48AD08F-7AF9-4540-8063-4E81A9F3D2A1}" destId="{A73DD8C3-D2DD-42EC-8809-C7F9671406EF}" srcOrd="0" destOrd="0" presId="urn:microsoft.com/office/officeart/2005/8/layout/orgChart1"/>
    <dgm:cxn modelId="{8E5DD886-46FA-4910-8995-98246F820EB8}" type="presOf" srcId="{72A39B36-50B3-43B5-90A5-DF0D5B21F4EE}" destId="{639D3789-6751-4D80-B3AA-0726F867A0A4}" srcOrd="0" destOrd="0" presId="urn:microsoft.com/office/officeart/2005/8/layout/orgChart1"/>
    <dgm:cxn modelId="{A8C36787-2A91-43B2-8560-5C683567ADCA}" type="presOf" srcId="{0727BF01-898A-4D45-B96C-1F3E9771E3FE}" destId="{316DCF4F-AD47-4F06-BCD5-FFEDC8975361}" srcOrd="0" destOrd="0" presId="urn:microsoft.com/office/officeart/2005/8/layout/orgChart1"/>
    <dgm:cxn modelId="{4F95178B-A550-4DB0-8333-CF7683651047}" type="presOf" srcId="{E4670E56-50BD-41F0-9126-2E8A574FA9BE}" destId="{CA387C4C-590F-4AA9-AEE4-219BB29A25C5}" srcOrd="0" destOrd="0" presId="urn:microsoft.com/office/officeart/2005/8/layout/orgChart1"/>
    <dgm:cxn modelId="{58C9538E-C604-4929-B931-90C9129FF08C}" type="presOf" srcId="{C7DAED5E-22D4-44C7-AB74-4ACEB47FCA06}" destId="{9B2D9B42-361C-435D-8346-8DEF1CF253F3}" srcOrd="0" destOrd="0" presId="urn:microsoft.com/office/officeart/2005/8/layout/orgChart1"/>
    <dgm:cxn modelId="{B7596591-1565-4303-9366-03BC8591EFC4}" type="presOf" srcId="{328F603A-941C-45CF-955E-BCFF7AAF606B}" destId="{CB51E879-6DF4-40EE-920E-4917C11DD542}" srcOrd="0" destOrd="0" presId="urn:microsoft.com/office/officeart/2005/8/layout/orgChart1"/>
    <dgm:cxn modelId="{121CA092-1D76-4742-87E6-D21D6C180806}" type="presOf" srcId="{0EC96931-AF9B-4551-B17E-19656964EA70}" destId="{9754DE98-8988-446E-82A9-5CD76D4650FB}" srcOrd="0" destOrd="0" presId="urn:microsoft.com/office/officeart/2005/8/layout/orgChart1"/>
    <dgm:cxn modelId="{CAAC4698-E184-4876-A186-614026301515}" type="presOf" srcId="{DE888145-C7FC-4E7A-819C-446DC3776112}" destId="{C207C820-9458-4CA1-9C93-C39C4DD2AA92}" srcOrd="0" destOrd="0" presId="urn:microsoft.com/office/officeart/2005/8/layout/orgChart1"/>
    <dgm:cxn modelId="{B752B2A4-9730-4305-8EAC-803EDD8EA303}" type="presOf" srcId="{8769A8A7-576D-434D-B90D-A8518CDF41D3}" destId="{EEC45773-B3F1-4C39-A6EE-EB8E1EDB7F16}" srcOrd="1" destOrd="0" presId="urn:microsoft.com/office/officeart/2005/8/layout/orgChart1"/>
    <dgm:cxn modelId="{2F597FAA-BE0E-4BFB-AC75-D24243419532}" type="presOf" srcId="{9AA13C6A-BEE4-457A-AA66-3BA4B84703A5}" destId="{483113EF-9FC9-460C-BB1D-404E0241C2DD}" srcOrd="1" destOrd="0" presId="urn:microsoft.com/office/officeart/2005/8/layout/orgChart1"/>
    <dgm:cxn modelId="{4409D3AE-F59C-48EA-A6F6-60A92F8BC181}" type="presOf" srcId="{B85C6E5B-6E2E-4A59-BBBC-249712D879FC}" destId="{DAC5B27A-73DD-4D5B-8F2A-B92D1AE87777}" srcOrd="1" destOrd="0" presId="urn:microsoft.com/office/officeart/2005/8/layout/orgChart1"/>
    <dgm:cxn modelId="{13A3D6B7-D861-4560-A3FD-9D03B6F3F0F9}" type="presOf" srcId="{0EC96931-AF9B-4551-B17E-19656964EA70}" destId="{567B7FDC-659C-4FD2-87CA-9FAC37671990}" srcOrd="1" destOrd="0" presId="urn:microsoft.com/office/officeart/2005/8/layout/orgChart1"/>
    <dgm:cxn modelId="{EDE7FDBF-66FA-44F3-8E3B-45F205B0E738}" type="presOf" srcId="{72A39B36-50B3-43B5-90A5-DF0D5B21F4EE}" destId="{F3374F61-191E-4F40-A34A-5508AC3089E0}" srcOrd="1" destOrd="0" presId="urn:microsoft.com/office/officeart/2005/8/layout/orgChart1"/>
    <dgm:cxn modelId="{CFF378C5-364E-4617-AD81-0B02256D62C9}" type="presOf" srcId="{853FA2CD-60BB-41C8-9E2F-6C77AE030648}" destId="{450D231E-C91A-4A7D-8D7E-EBE9D421F6F3}" srcOrd="0" destOrd="0" presId="urn:microsoft.com/office/officeart/2005/8/layout/orgChart1"/>
    <dgm:cxn modelId="{9AFA7AC5-F72F-424D-9FA1-C4932875CC0C}" type="presOf" srcId="{689FF3B5-E769-4808-9FA3-68FEE6A0AB71}" destId="{8A1DBF89-3AB4-4A81-931A-36F3A64E4CC7}" srcOrd="0" destOrd="0" presId="urn:microsoft.com/office/officeart/2005/8/layout/orgChart1"/>
    <dgm:cxn modelId="{0E9046CA-62F0-41D3-8161-75723B142014}" type="presOf" srcId="{84999384-6AE6-4BEC-B105-114768B82435}" destId="{8D7DB83C-0AA3-41E7-B689-C694F1FDF8DF}" srcOrd="1" destOrd="0" presId="urn:microsoft.com/office/officeart/2005/8/layout/orgChart1"/>
    <dgm:cxn modelId="{446A92D6-B110-4C47-A295-6847FFE11AD7}" type="presOf" srcId="{2EBC859A-EB36-429F-8F1F-7A87463E7BF3}" destId="{80C54EB0-7713-48D2-96F1-A3B959FA3DA8}" srcOrd="0" destOrd="0" presId="urn:microsoft.com/office/officeart/2005/8/layout/orgChart1"/>
    <dgm:cxn modelId="{69FDB7D6-11EC-41F3-9C1F-6A4A14905BFD}" type="presOf" srcId="{2EBC859A-EB36-429F-8F1F-7A87463E7BF3}" destId="{4EB677C2-B3E3-459A-B4F8-229D0CF16761}" srcOrd="1" destOrd="0" presId="urn:microsoft.com/office/officeart/2005/8/layout/orgChart1"/>
    <dgm:cxn modelId="{97D48DDB-A3C6-48BB-A53D-0D7CD2C1550C}" type="presOf" srcId="{DE888145-C7FC-4E7A-819C-446DC3776112}" destId="{DDA49016-3061-43D7-8D1C-8F8698F4BA0A}" srcOrd="1" destOrd="0" presId="urn:microsoft.com/office/officeart/2005/8/layout/orgChart1"/>
    <dgm:cxn modelId="{0EF32DDE-445B-4361-AF61-BD3E8EA01F2E}" type="presOf" srcId="{8769A8A7-576D-434D-B90D-A8518CDF41D3}" destId="{F6FF46DE-560C-438E-A7B5-95E98EA353CA}" srcOrd="0" destOrd="0" presId="urn:microsoft.com/office/officeart/2005/8/layout/orgChart1"/>
    <dgm:cxn modelId="{80E158DF-D4A2-4A06-8918-C03AC071825E}" type="presOf" srcId="{1A4B5982-D15F-4B89-8945-14DB17A68F32}" destId="{D5D2D05A-6FF5-4276-81DB-2460C58C9DCB}" srcOrd="0" destOrd="0" presId="urn:microsoft.com/office/officeart/2005/8/layout/orgChart1"/>
    <dgm:cxn modelId="{A7AADAE3-CD6E-427C-8692-E92E26F7D933}" srcId="{72A39B36-50B3-43B5-90A5-DF0D5B21F4EE}" destId="{328F603A-941C-45CF-955E-BCFF7AAF606B}" srcOrd="1" destOrd="0" parTransId="{E7FE24FC-6376-4E2F-BD35-A4CE21D99D6A}" sibTransId="{250FCB89-A282-49C1-BD7E-F3A902753704}"/>
    <dgm:cxn modelId="{A7BD3FE4-A99D-48A5-87E8-F3A74B836003}" srcId="{0EC96931-AF9B-4551-B17E-19656964EA70}" destId="{C7DAED5E-22D4-44C7-AB74-4ACEB47FCA06}" srcOrd="1" destOrd="0" parTransId="{EECA46B6-AF58-4B71-9A3E-45E3F112230B}" sibTransId="{91066317-B5BE-4C9C-9A1B-4C5606E6DC2E}"/>
    <dgm:cxn modelId="{DD8FE2ED-4AC0-4E7C-8CF0-385A9ED25995}" type="presOf" srcId="{9AA13C6A-BEE4-457A-AA66-3BA4B84703A5}" destId="{1307CA10-B0A7-4AAC-BDF6-83E1F24ED9C8}" srcOrd="0" destOrd="0" presId="urn:microsoft.com/office/officeart/2005/8/layout/orgChart1"/>
    <dgm:cxn modelId="{A36DD1EE-0997-4606-A8E5-B429B19227B7}" type="presOf" srcId="{0C49E3DC-5241-4271-8637-12842AF464DF}" destId="{FD254686-BEE7-4718-9B27-77DA62BED850}" srcOrd="1" destOrd="0" presId="urn:microsoft.com/office/officeart/2005/8/layout/orgChart1"/>
    <dgm:cxn modelId="{9D69F9FE-56FC-4136-BF54-7DC3209CE2DE}" srcId="{853FA2CD-60BB-41C8-9E2F-6C77AE030648}" destId="{72A39B36-50B3-43B5-90A5-DF0D5B21F4EE}" srcOrd="1" destOrd="0" parTransId="{C48AD08F-7AF9-4540-8063-4E81A9F3D2A1}" sibTransId="{EE9F6356-56D4-4B27-ACCD-B70ECE4CAE9B}"/>
    <dgm:cxn modelId="{8C0CB0FF-0FC1-4C28-A4FB-EC07F0681F4C}" type="presOf" srcId="{035F305A-AD0B-48BE-9CEE-6D4E772C037C}" destId="{CF913795-5B8F-40ED-AA8D-93F7D1FA039C}" srcOrd="0" destOrd="0" presId="urn:microsoft.com/office/officeart/2005/8/layout/orgChart1"/>
    <dgm:cxn modelId="{F8B8DBC8-ADDE-49D1-87AF-DBD6E837527B}" type="presParOf" srcId="{A789AE29-B8BD-48E8-8B2F-CBA9BD921C63}" destId="{6A6A0B4C-4544-469E-A2D8-57A2108FC48B}" srcOrd="0" destOrd="0" presId="urn:microsoft.com/office/officeart/2005/8/layout/orgChart1"/>
    <dgm:cxn modelId="{CAE5FEE7-5525-4194-BDE4-3ED2966134EC}" type="presParOf" srcId="{6A6A0B4C-4544-469E-A2D8-57A2108FC48B}" destId="{9BFAE39D-858C-4B41-8FE8-84F67355202C}" srcOrd="0" destOrd="0" presId="urn:microsoft.com/office/officeart/2005/8/layout/orgChart1"/>
    <dgm:cxn modelId="{219A72A5-D68B-4D2A-A996-84DEA5C1FE59}" type="presParOf" srcId="{9BFAE39D-858C-4B41-8FE8-84F67355202C}" destId="{450D231E-C91A-4A7D-8D7E-EBE9D421F6F3}" srcOrd="0" destOrd="0" presId="urn:microsoft.com/office/officeart/2005/8/layout/orgChart1"/>
    <dgm:cxn modelId="{C18C7CBC-8B16-4D49-A0A4-F2192E0F89C3}" type="presParOf" srcId="{9BFAE39D-858C-4B41-8FE8-84F67355202C}" destId="{66AE2E55-8495-40FE-AF5D-2F5A7AB2E7D2}" srcOrd="1" destOrd="0" presId="urn:microsoft.com/office/officeart/2005/8/layout/orgChart1"/>
    <dgm:cxn modelId="{BEBAE146-28E0-4077-9C4C-D3496A1B59B2}" type="presParOf" srcId="{6A6A0B4C-4544-469E-A2D8-57A2108FC48B}" destId="{24820BE6-9E90-48DA-B944-B6DF775AB8C5}" srcOrd="1" destOrd="0" presId="urn:microsoft.com/office/officeart/2005/8/layout/orgChart1"/>
    <dgm:cxn modelId="{23227E6C-6994-4314-82A2-AC0F211B056E}" type="presParOf" srcId="{24820BE6-9E90-48DA-B944-B6DF775AB8C5}" destId="{CA387C4C-590F-4AA9-AEE4-219BB29A25C5}" srcOrd="0" destOrd="0" presId="urn:microsoft.com/office/officeart/2005/8/layout/orgChart1"/>
    <dgm:cxn modelId="{C9100073-AD9D-4B9B-9386-5D5F3274E508}" type="presParOf" srcId="{24820BE6-9E90-48DA-B944-B6DF775AB8C5}" destId="{99F55E36-A0AC-4D47-A774-3380B08F1BEA}" srcOrd="1" destOrd="0" presId="urn:microsoft.com/office/officeart/2005/8/layout/orgChart1"/>
    <dgm:cxn modelId="{EA8185AD-9B27-4647-BB0A-A75691FAA890}" type="presParOf" srcId="{99F55E36-A0AC-4D47-A774-3380B08F1BEA}" destId="{B1E448E6-393D-4D8D-BFFD-F9E9EFD50E5B}" srcOrd="0" destOrd="0" presId="urn:microsoft.com/office/officeart/2005/8/layout/orgChart1"/>
    <dgm:cxn modelId="{FC4F5A08-6C44-4EA5-9209-63F009DA8EC6}" type="presParOf" srcId="{B1E448E6-393D-4D8D-BFFD-F9E9EFD50E5B}" destId="{F6FF46DE-560C-438E-A7B5-95E98EA353CA}" srcOrd="0" destOrd="0" presId="urn:microsoft.com/office/officeart/2005/8/layout/orgChart1"/>
    <dgm:cxn modelId="{91CED7ED-8836-4F5F-AC2A-F18D320712F0}" type="presParOf" srcId="{B1E448E6-393D-4D8D-BFFD-F9E9EFD50E5B}" destId="{EEC45773-B3F1-4C39-A6EE-EB8E1EDB7F16}" srcOrd="1" destOrd="0" presId="urn:microsoft.com/office/officeart/2005/8/layout/orgChart1"/>
    <dgm:cxn modelId="{9B6525F2-CA38-44D4-8887-6F36825FD5F2}" type="presParOf" srcId="{99F55E36-A0AC-4D47-A774-3380B08F1BEA}" destId="{F363EB93-4B67-414E-B1A3-CECA01EDA424}" srcOrd="1" destOrd="0" presId="urn:microsoft.com/office/officeart/2005/8/layout/orgChart1"/>
    <dgm:cxn modelId="{846DE2DD-4672-4E6C-8A37-B031349127F9}" type="presParOf" srcId="{F363EB93-4B67-414E-B1A3-CECA01EDA424}" destId="{73EDC22D-D043-4F8E-921E-893499172482}" srcOrd="0" destOrd="0" presId="urn:microsoft.com/office/officeart/2005/8/layout/orgChart1"/>
    <dgm:cxn modelId="{90A3BD14-C0B8-414A-8774-06720E2314BE}" type="presParOf" srcId="{F363EB93-4B67-414E-B1A3-CECA01EDA424}" destId="{5C8FCADD-4F25-4D2D-93FD-B30975CC228E}" srcOrd="1" destOrd="0" presId="urn:microsoft.com/office/officeart/2005/8/layout/orgChart1"/>
    <dgm:cxn modelId="{7CCD683D-21AA-40D4-93E7-15CF14B85B2B}" type="presParOf" srcId="{5C8FCADD-4F25-4D2D-93FD-B30975CC228E}" destId="{BB53BD60-AA1E-49FF-98A0-78BAAAA267F0}" srcOrd="0" destOrd="0" presId="urn:microsoft.com/office/officeart/2005/8/layout/orgChart1"/>
    <dgm:cxn modelId="{0AD8A501-3F6B-41B2-91FA-7DAACE720126}" type="presParOf" srcId="{BB53BD60-AA1E-49FF-98A0-78BAAAA267F0}" destId="{C207C820-9458-4CA1-9C93-C39C4DD2AA92}" srcOrd="0" destOrd="0" presId="urn:microsoft.com/office/officeart/2005/8/layout/orgChart1"/>
    <dgm:cxn modelId="{A8E298F7-A854-4861-B2A2-B26B61C8ED10}" type="presParOf" srcId="{BB53BD60-AA1E-49FF-98A0-78BAAAA267F0}" destId="{DDA49016-3061-43D7-8D1C-8F8698F4BA0A}" srcOrd="1" destOrd="0" presId="urn:microsoft.com/office/officeart/2005/8/layout/orgChart1"/>
    <dgm:cxn modelId="{88DA7CAB-5AE5-40B2-8093-59EE4F8E1C77}" type="presParOf" srcId="{5C8FCADD-4F25-4D2D-93FD-B30975CC228E}" destId="{11CB5AD4-FF43-4464-962C-D79CC2A044A1}" srcOrd="1" destOrd="0" presId="urn:microsoft.com/office/officeart/2005/8/layout/orgChart1"/>
    <dgm:cxn modelId="{3A5F5976-A50F-47BC-B315-1CD29A28A088}" type="presParOf" srcId="{5C8FCADD-4F25-4D2D-93FD-B30975CC228E}" destId="{12A08B6E-CC44-41E9-8348-670DB8D83E89}" srcOrd="2" destOrd="0" presId="urn:microsoft.com/office/officeart/2005/8/layout/orgChart1"/>
    <dgm:cxn modelId="{31A1E33F-8D4E-4A4B-B6D5-B874FE500D3A}" type="presParOf" srcId="{F363EB93-4B67-414E-B1A3-CECA01EDA424}" destId="{4665561B-C671-4F5C-80FF-F7D33B3E577C}" srcOrd="2" destOrd="0" presId="urn:microsoft.com/office/officeart/2005/8/layout/orgChart1"/>
    <dgm:cxn modelId="{963F9986-B8FA-4DF7-B201-C2B4B8D2A9E2}" type="presParOf" srcId="{F363EB93-4B67-414E-B1A3-CECA01EDA424}" destId="{96BA8ADE-F6BE-4EAF-A6FF-C226EDED88D2}" srcOrd="3" destOrd="0" presId="urn:microsoft.com/office/officeart/2005/8/layout/orgChart1"/>
    <dgm:cxn modelId="{5C5F4EF3-343A-493A-8A00-2878F08FD37D}" type="presParOf" srcId="{96BA8ADE-F6BE-4EAF-A6FF-C226EDED88D2}" destId="{30AE2C90-55F3-4C76-804A-AE7ABF057556}" srcOrd="0" destOrd="0" presId="urn:microsoft.com/office/officeart/2005/8/layout/orgChart1"/>
    <dgm:cxn modelId="{032E79B0-8AE6-492D-AE92-F0B4E797B7FB}" type="presParOf" srcId="{30AE2C90-55F3-4C76-804A-AE7ABF057556}" destId="{CF913795-5B8F-40ED-AA8D-93F7D1FA039C}" srcOrd="0" destOrd="0" presId="urn:microsoft.com/office/officeart/2005/8/layout/orgChart1"/>
    <dgm:cxn modelId="{21325AAC-7D7E-4ED7-9CA7-DA9FE7D2DF7F}" type="presParOf" srcId="{30AE2C90-55F3-4C76-804A-AE7ABF057556}" destId="{CB96CAFE-C3F9-44C3-A340-8CB9C2B1BE3B}" srcOrd="1" destOrd="0" presId="urn:microsoft.com/office/officeart/2005/8/layout/orgChart1"/>
    <dgm:cxn modelId="{C243C62E-E423-468A-BF7F-940A00696CF4}" type="presParOf" srcId="{96BA8ADE-F6BE-4EAF-A6FF-C226EDED88D2}" destId="{343F2FDE-A28F-4298-A32A-54CEF2EA01D8}" srcOrd="1" destOrd="0" presId="urn:microsoft.com/office/officeart/2005/8/layout/orgChart1"/>
    <dgm:cxn modelId="{8F81887F-FF7C-4343-889F-01EBA01C9D89}" type="presParOf" srcId="{96BA8ADE-F6BE-4EAF-A6FF-C226EDED88D2}" destId="{C8132EFF-3513-47EA-9CBA-14478EC370B7}" srcOrd="2" destOrd="0" presId="urn:microsoft.com/office/officeart/2005/8/layout/orgChart1"/>
    <dgm:cxn modelId="{A9383FD7-8703-48FC-9C4F-4834BCC6C993}" type="presParOf" srcId="{F363EB93-4B67-414E-B1A3-CECA01EDA424}" destId="{49F16E05-D144-4C1D-818D-5B9EB0777FBB}" srcOrd="4" destOrd="0" presId="urn:microsoft.com/office/officeart/2005/8/layout/orgChart1"/>
    <dgm:cxn modelId="{EAB1CB81-9ADE-43B0-B643-04A4B7FF05A5}" type="presParOf" srcId="{F363EB93-4B67-414E-B1A3-CECA01EDA424}" destId="{4CA643FD-75A0-4FB8-A1E1-2EADFFB4673E}" srcOrd="5" destOrd="0" presId="urn:microsoft.com/office/officeart/2005/8/layout/orgChart1"/>
    <dgm:cxn modelId="{B2EBCB0B-BBA5-4FC4-BD4A-12737B101DEE}" type="presParOf" srcId="{4CA643FD-75A0-4FB8-A1E1-2EADFFB4673E}" destId="{918FFFBF-07E5-4A41-84F4-3B619C3B7AD0}" srcOrd="0" destOrd="0" presId="urn:microsoft.com/office/officeart/2005/8/layout/orgChart1"/>
    <dgm:cxn modelId="{FA3A7D53-AE36-4D93-87DD-07CAB5220738}" type="presParOf" srcId="{918FFFBF-07E5-4A41-84F4-3B619C3B7AD0}" destId="{AABE27E0-2880-4487-9E90-480101BE9752}" srcOrd="0" destOrd="0" presId="urn:microsoft.com/office/officeart/2005/8/layout/orgChart1"/>
    <dgm:cxn modelId="{7A2BACDB-B42B-4317-AB07-0F9079D4727C}" type="presParOf" srcId="{918FFFBF-07E5-4A41-84F4-3B619C3B7AD0}" destId="{D44A326F-18A3-4CA2-B970-3C4E5AEC2C06}" srcOrd="1" destOrd="0" presId="urn:microsoft.com/office/officeart/2005/8/layout/orgChart1"/>
    <dgm:cxn modelId="{EEE304CC-C756-4675-B8C6-A638BD85C393}" type="presParOf" srcId="{4CA643FD-75A0-4FB8-A1E1-2EADFFB4673E}" destId="{BD4843A5-00BE-469B-82F8-B960622C964D}" srcOrd="1" destOrd="0" presId="urn:microsoft.com/office/officeart/2005/8/layout/orgChart1"/>
    <dgm:cxn modelId="{B0D78B65-046E-4272-B1D7-515BB80A53AB}" type="presParOf" srcId="{4CA643FD-75A0-4FB8-A1E1-2EADFFB4673E}" destId="{A107D1CC-9430-4856-BB13-A63F823B51B6}" srcOrd="2" destOrd="0" presId="urn:microsoft.com/office/officeart/2005/8/layout/orgChart1"/>
    <dgm:cxn modelId="{2A83CE19-E5A2-43D1-8342-1D09E025EEFE}" type="presParOf" srcId="{99F55E36-A0AC-4D47-A774-3380B08F1BEA}" destId="{EEA99E64-5E81-413E-A060-CE7154AC6318}" srcOrd="2" destOrd="0" presId="urn:microsoft.com/office/officeart/2005/8/layout/orgChart1"/>
    <dgm:cxn modelId="{1492E1F1-CB90-4F0D-8C02-1836307A9A19}" type="presParOf" srcId="{24820BE6-9E90-48DA-B944-B6DF775AB8C5}" destId="{A73DD8C3-D2DD-42EC-8809-C7F9671406EF}" srcOrd="2" destOrd="0" presId="urn:microsoft.com/office/officeart/2005/8/layout/orgChart1"/>
    <dgm:cxn modelId="{11EEB116-59C1-448F-BD19-C0BFDEE2FDBC}" type="presParOf" srcId="{24820BE6-9E90-48DA-B944-B6DF775AB8C5}" destId="{56330D3B-29CE-4FFC-B769-C8B8163C0712}" srcOrd="3" destOrd="0" presId="urn:microsoft.com/office/officeart/2005/8/layout/orgChart1"/>
    <dgm:cxn modelId="{7E87F408-91CB-4353-A5B2-721197A2A704}" type="presParOf" srcId="{56330D3B-29CE-4FFC-B769-C8B8163C0712}" destId="{A250163F-381A-4342-B289-65015A2404CC}" srcOrd="0" destOrd="0" presId="urn:microsoft.com/office/officeart/2005/8/layout/orgChart1"/>
    <dgm:cxn modelId="{2BBB4743-1AD1-4D31-958C-C5315AC38F29}" type="presParOf" srcId="{A250163F-381A-4342-B289-65015A2404CC}" destId="{639D3789-6751-4D80-B3AA-0726F867A0A4}" srcOrd="0" destOrd="0" presId="urn:microsoft.com/office/officeart/2005/8/layout/orgChart1"/>
    <dgm:cxn modelId="{6C7D34B0-121F-4327-A9FD-CD25A30A895A}" type="presParOf" srcId="{A250163F-381A-4342-B289-65015A2404CC}" destId="{F3374F61-191E-4F40-A34A-5508AC3089E0}" srcOrd="1" destOrd="0" presId="urn:microsoft.com/office/officeart/2005/8/layout/orgChart1"/>
    <dgm:cxn modelId="{E9858EE3-0C72-44E9-A092-465443C54EF9}" type="presParOf" srcId="{56330D3B-29CE-4FFC-B769-C8B8163C0712}" destId="{4674B0AC-A74C-43E2-9E60-55EBBB4816F7}" srcOrd="1" destOrd="0" presId="urn:microsoft.com/office/officeart/2005/8/layout/orgChart1"/>
    <dgm:cxn modelId="{0CEBEFC2-32AE-4092-8615-308383C25C1D}" type="presParOf" srcId="{4674B0AC-A74C-43E2-9E60-55EBBB4816F7}" destId="{D5D2D05A-6FF5-4276-81DB-2460C58C9DCB}" srcOrd="0" destOrd="0" presId="urn:microsoft.com/office/officeart/2005/8/layout/orgChart1"/>
    <dgm:cxn modelId="{41FFF821-36CC-4A8E-A036-DFA71285E1B9}" type="presParOf" srcId="{4674B0AC-A74C-43E2-9E60-55EBBB4816F7}" destId="{A3451EB7-B82D-4BA5-871B-CBF6A493012E}" srcOrd="1" destOrd="0" presId="urn:microsoft.com/office/officeart/2005/8/layout/orgChart1"/>
    <dgm:cxn modelId="{0F122CDE-D3B6-4DE2-BB29-DB1033C5BF29}" type="presParOf" srcId="{A3451EB7-B82D-4BA5-871B-CBF6A493012E}" destId="{BF35DAAD-0DBF-4B3E-84ED-1F70E12DA897}" srcOrd="0" destOrd="0" presId="urn:microsoft.com/office/officeart/2005/8/layout/orgChart1"/>
    <dgm:cxn modelId="{727AC549-7983-4038-9913-35A724B92DC3}" type="presParOf" srcId="{BF35DAAD-0DBF-4B3E-84ED-1F70E12DA897}" destId="{80C54EB0-7713-48D2-96F1-A3B959FA3DA8}" srcOrd="0" destOrd="0" presId="urn:microsoft.com/office/officeart/2005/8/layout/orgChart1"/>
    <dgm:cxn modelId="{8EA8BD99-C34C-4244-A914-EB62E17714BB}" type="presParOf" srcId="{BF35DAAD-0DBF-4B3E-84ED-1F70E12DA897}" destId="{4EB677C2-B3E3-459A-B4F8-229D0CF16761}" srcOrd="1" destOrd="0" presId="urn:microsoft.com/office/officeart/2005/8/layout/orgChart1"/>
    <dgm:cxn modelId="{5785CBA4-DD97-4F71-9676-27008AA3732C}" type="presParOf" srcId="{A3451EB7-B82D-4BA5-871B-CBF6A493012E}" destId="{F26B442D-5AC8-4DBA-ACF0-6C2B11C95315}" srcOrd="1" destOrd="0" presId="urn:microsoft.com/office/officeart/2005/8/layout/orgChart1"/>
    <dgm:cxn modelId="{79BD98ED-0DE5-4554-901D-12C7163F4252}" type="presParOf" srcId="{A3451EB7-B82D-4BA5-871B-CBF6A493012E}" destId="{B585A606-F07C-4A67-ABF6-8975731C4F07}" srcOrd="2" destOrd="0" presId="urn:microsoft.com/office/officeart/2005/8/layout/orgChart1"/>
    <dgm:cxn modelId="{01A1AF56-9E1C-4EFD-B487-81ABF2D6FD47}" type="presParOf" srcId="{4674B0AC-A74C-43E2-9E60-55EBBB4816F7}" destId="{57E7C31A-4174-4DB8-B8A3-463280A47D41}" srcOrd="2" destOrd="0" presId="urn:microsoft.com/office/officeart/2005/8/layout/orgChart1"/>
    <dgm:cxn modelId="{9439BED6-C44A-4534-984D-81C35129DAB7}" type="presParOf" srcId="{4674B0AC-A74C-43E2-9E60-55EBBB4816F7}" destId="{89F1D625-3876-460F-9C43-47FC76AD5EFC}" srcOrd="3" destOrd="0" presId="urn:microsoft.com/office/officeart/2005/8/layout/orgChart1"/>
    <dgm:cxn modelId="{2DA41834-E979-48ED-B767-D399C32CEA3A}" type="presParOf" srcId="{89F1D625-3876-460F-9C43-47FC76AD5EFC}" destId="{DEBE128F-5B88-4BA7-84E8-31561D11E6B6}" srcOrd="0" destOrd="0" presId="urn:microsoft.com/office/officeart/2005/8/layout/orgChart1"/>
    <dgm:cxn modelId="{89422CDA-7628-4A1A-B072-AE97CBEBFC10}" type="presParOf" srcId="{DEBE128F-5B88-4BA7-84E8-31561D11E6B6}" destId="{CB51E879-6DF4-40EE-920E-4917C11DD542}" srcOrd="0" destOrd="0" presId="urn:microsoft.com/office/officeart/2005/8/layout/orgChart1"/>
    <dgm:cxn modelId="{8DA7B249-0553-4EE2-B0A2-9DC8A03AE48D}" type="presParOf" srcId="{DEBE128F-5B88-4BA7-84E8-31561D11E6B6}" destId="{76FDFB77-7E28-40BC-A709-BB3A31E1E602}" srcOrd="1" destOrd="0" presId="urn:microsoft.com/office/officeart/2005/8/layout/orgChart1"/>
    <dgm:cxn modelId="{930A653F-31C6-4E0F-A252-B3F34C7A251F}" type="presParOf" srcId="{89F1D625-3876-460F-9C43-47FC76AD5EFC}" destId="{05762122-FB48-480F-89D1-D3EA7BFF5AAD}" srcOrd="1" destOrd="0" presId="urn:microsoft.com/office/officeart/2005/8/layout/orgChart1"/>
    <dgm:cxn modelId="{88C2F72B-3299-4093-BA32-E886143FB18A}" type="presParOf" srcId="{89F1D625-3876-460F-9C43-47FC76AD5EFC}" destId="{9714498D-3589-4D8A-AC1E-61CDDE0CBB55}" srcOrd="2" destOrd="0" presId="urn:microsoft.com/office/officeart/2005/8/layout/orgChart1"/>
    <dgm:cxn modelId="{29BD6360-FBB2-42B6-A2A2-F61217F2E019}" type="presParOf" srcId="{4674B0AC-A74C-43E2-9E60-55EBBB4816F7}" destId="{3CBD5D9A-8CA4-48F5-B26D-0FE30C96500F}" srcOrd="4" destOrd="0" presId="urn:microsoft.com/office/officeart/2005/8/layout/orgChart1"/>
    <dgm:cxn modelId="{1A7749D9-F71F-4373-91AF-B9127E9C823A}" type="presParOf" srcId="{4674B0AC-A74C-43E2-9E60-55EBBB4816F7}" destId="{B73E3FB8-EAB1-40C3-B45C-A120358D31BF}" srcOrd="5" destOrd="0" presId="urn:microsoft.com/office/officeart/2005/8/layout/orgChart1"/>
    <dgm:cxn modelId="{E9D92CC8-0025-45AB-B294-4764AD74A888}" type="presParOf" srcId="{B73E3FB8-EAB1-40C3-B45C-A120358D31BF}" destId="{7F9A27AB-70EB-42E4-BEFA-FD8778F7EAD5}" srcOrd="0" destOrd="0" presId="urn:microsoft.com/office/officeart/2005/8/layout/orgChart1"/>
    <dgm:cxn modelId="{AFEA3894-457C-4D80-88B8-1347393296DF}" type="presParOf" srcId="{7F9A27AB-70EB-42E4-BEFA-FD8778F7EAD5}" destId="{CA1693BE-D740-4B84-97FE-250E865A6A58}" srcOrd="0" destOrd="0" presId="urn:microsoft.com/office/officeart/2005/8/layout/orgChart1"/>
    <dgm:cxn modelId="{8D18DBD6-5DB8-406B-B969-FB4A8A67A4FE}" type="presParOf" srcId="{7F9A27AB-70EB-42E4-BEFA-FD8778F7EAD5}" destId="{FD254686-BEE7-4718-9B27-77DA62BED850}" srcOrd="1" destOrd="0" presId="urn:microsoft.com/office/officeart/2005/8/layout/orgChart1"/>
    <dgm:cxn modelId="{71810B66-1C9F-442A-B07B-80A6CF6AF342}" type="presParOf" srcId="{B73E3FB8-EAB1-40C3-B45C-A120358D31BF}" destId="{3D8946C5-617D-488E-A04D-699AA411DB3D}" srcOrd="1" destOrd="0" presId="urn:microsoft.com/office/officeart/2005/8/layout/orgChart1"/>
    <dgm:cxn modelId="{32C5F85C-B770-4A46-8A1E-3743D5C9A661}" type="presParOf" srcId="{B73E3FB8-EAB1-40C3-B45C-A120358D31BF}" destId="{2E49595D-BBFD-4058-AD21-0727924E7A89}" srcOrd="2" destOrd="0" presId="urn:microsoft.com/office/officeart/2005/8/layout/orgChart1"/>
    <dgm:cxn modelId="{25D3FC00-077C-4D07-96C5-E0B97F07C65C}" type="presParOf" srcId="{56330D3B-29CE-4FFC-B769-C8B8163C0712}" destId="{E0CA7EF6-2F52-4D73-BB86-E29DD9F23E3C}" srcOrd="2" destOrd="0" presId="urn:microsoft.com/office/officeart/2005/8/layout/orgChart1"/>
    <dgm:cxn modelId="{B0BB09B9-4012-47DC-83FB-844A6738BAE7}" type="presParOf" srcId="{24820BE6-9E90-48DA-B944-B6DF775AB8C5}" destId="{8A1DBF89-3AB4-4A81-931A-36F3A64E4CC7}" srcOrd="4" destOrd="0" presId="urn:microsoft.com/office/officeart/2005/8/layout/orgChart1"/>
    <dgm:cxn modelId="{5D1045ED-616B-4809-8492-5DFFB29D0E24}" type="presParOf" srcId="{24820BE6-9E90-48DA-B944-B6DF775AB8C5}" destId="{E7477E5C-7609-4F55-96E1-D6870392E022}" srcOrd="5" destOrd="0" presId="urn:microsoft.com/office/officeart/2005/8/layout/orgChart1"/>
    <dgm:cxn modelId="{758D041B-B9ED-4849-B98F-D6ED8134510E}" type="presParOf" srcId="{E7477E5C-7609-4F55-96E1-D6870392E022}" destId="{22A4D99A-0764-4AA8-836F-030AF14C61F3}" srcOrd="0" destOrd="0" presId="urn:microsoft.com/office/officeart/2005/8/layout/orgChart1"/>
    <dgm:cxn modelId="{445EE927-E3D1-4F5E-901C-3CCE8A8DEA39}" type="presParOf" srcId="{22A4D99A-0764-4AA8-836F-030AF14C61F3}" destId="{9754DE98-8988-446E-82A9-5CD76D4650FB}" srcOrd="0" destOrd="0" presId="urn:microsoft.com/office/officeart/2005/8/layout/orgChart1"/>
    <dgm:cxn modelId="{75577A4B-5C7C-4486-AD82-A8C4F779D304}" type="presParOf" srcId="{22A4D99A-0764-4AA8-836F-030AF14C61F3}" destId="{567B7FDC-659C-4FD2-87CA-9FAC37671990}" srcOrd="1" destOrd="0" presId="urn:microsoft.com/office/officeart/2005/8/layout/orgChart1"/>
    <dgm:cxn modelId="{F92D4151-7830-445A-82A9-8CB613448BFC}" type="presParOf" srcId="{E7477E5C-7609-4F55-96E1-D6870392E022}" destId="{A980EB96-9132-4041-8E90-C78AAD1B3A30}" srcOrd="1" destOrd="0" presId="urn:microsoft.com/office/officeart/2005/8/layout/orgChart1"/>
    <dgm:cxn modelId="{46AEDAAD-77A9-46CB-8DE2-E03C16930ABA}" type="presParOf" srcId="{A980EB96-9132-4041-8E90-C78AAD1B3A30}" destId="{316DCF4F-AD47-4F06-BCD5-FFEDC8975361}" srcOrd="0" destOrd="0" presId="urn:microsoft.com/office/officeart/2005/8/layout/orgChart1"/>
    <dgm:cxn modelId="{ADF507B4-9923-4397-B3CA-E09CD3496BAE}" type="presParOf" srcId="{A980EB96-9132-4041-8E90-C78AAD1B3A30}" destId="{09A26027-E12A-40A8-B264-D3E07FB161EB}" srcOrd="1" destOrd="0" presId="urn:microsoft.com/office/officeart/2005/8/layout/orgChart1"/>
    <dgm:cxn modelId="{470F953C-E331-4EA9-8E8C-FB8BAEFE539A}" type="presParOf" srcId="{09A26027-E12A-40A8-B264-D3E07FB161EB}" destId="{A3D1D593-A82A-4AEF-B2B2-762FA0883588}" srcOrd="0" destOrd="0" presId="urn:microsoft.com/office/officeart/2005/8/layout/orgChart1"/>
    <dgm:cxn modelId="{731591D0-838D-4E60-96C3-1351DE0457F2}" type="presParOf" srcId="{A3D1D593-A82A-4AEF-B2B2-762FA0883588}" destId="{401A5AE1-F3A3-4936-8A3A-DAAEE2CBA1C9}" srcOrd="0" destOrd="0" presId="urn:microsoft.com/office/officeart/2005/8/layout/orgChart1"/>
    <dgm:cxn modelId="{73B92695-24B2-4033-B199-E69BAA700B03}" type="presParOf" srcId="{A3D1D593-A82A-4AEF-B2B2-762FA0883588}" destId="{8D7DB83C-0AA3-41E7-B689-C694F1FDF8DF}" srcOrd="1" destOrd="0" presId="urn:microsoft.com/office/officeart/2005/8/layout/orgChart1"/>
    <dgm:cxn modelId="{7328719C-EC7D-4C0B-9282-7D12E459D3EC}" type="presParOf" srcId="{09A26027-E12A-40A8-B264-D3E07FB161EB}" destId="{4E6B0055-75D0-4D67-9B08-EF6E042C7FBA}" srcOrd="1" destOrd="0" presId="urn:microsoft.com/office/officeart/2005/8/layout/orgChart1"/>
    <dgm:cxn modelId="{8ADB1422-65BB-41AC-B9E2-EBBBA972B2E7}" type="presParOf" srcId="{09A26027-E12A-40A8-B264-D3E07FB161EB}" destId="{B3628C15-4957-4AF9-82B9-40970405A41D}" srcOrd="2" destOrd="0" presId="urn:microsoft.com/office/officeart/2005/8/layout/orgChart1"/>
    <dgm:cxn modelId="{145DAA58-1DDC-4F2B-8B57-428FD2EFC05E}" type="presParOf" srcId="{A980EB96-9132-4041-8E90-C78AAD1B3A30}" destId="{8EF3BCEB-1854-45C2-AF61-012B1E041213}" srcOrd="2" destOrd="0" presId="urn:microsoft.com/office/officeart/2005/8/layout/orgChart1"/>
    <dgm:cxn modelId="{DA8A462C-4240-4D1A-AB3B-5335BBB10C69}" type="presParOf" srcId="{A980EB96-9132-4041-8E90-C78AAD1B3A30}" destId="{F708C897-C75A-4EEE-B204-A7754E84AE55}" srcOrd="3" destOrd="0" presId="urn:microsoft.com/office/officeart/2005/8/layout/orgChart1"/>
    <dgm:cxn modelId="{9C22F9EC-81CB-4614-AD77-743F98F6C0C7}" type="presParOf" srcId="{F708C897-C75A-4EEE-B204-A7754E84AE55}" destId="{A0BC8A94-2AE0-4F8A-91F0-AF7FAE2B7B51}" srcOrd="0" destOrd="0" presId="urn:microsoft.com/office/officeart/2005/8/layout/orgChart1"/>
    <dgm:cxn modelId="{6F5E427C-3AC5-4554-B807-F8DF2F396CBD}" type="presParOf" srcId="{A0BC8A94-2AE0-4F8A-91F0-AF7FAE2B7B51}" destId="{9B2D9B42-361C-435D-8346-8DEF1CF253F3}" srcOrd="0" destOrd="0" presId="urn:microsoft.com/office/officeart/2005/8/layout/orgChart1"/>
    <dgm:cxn modelId="{E0FA8920-DEF3-4E04-A1D9-EA3ADCEC171A}" type="presParOf" srcId="{A0BC8A94-2AE0-4F8A-91F0-AF7FAE2B7B51}" destId="{185078FE-F99A-4DC0-8A9E-97017D278D31}" srcOrd="1" destOrd="0" presId="urn:microsoft.com/office/officeart/2005/8/layout/orgChart1"/>
    <dgm:cxn modelId="{EFF767DF-A141-4B59-AEBF-56294C91EBD2}" type="presParOf" srcId="{F708C897-C75A-4EEE-B204-A7754E84AE55}" destId="{8115F828-47F1-4CDD-B971-E861CDCC45E4}" srcOrd="1" destOrd="0" presId="urn:microsoft.com/office/officeart/2005/8/layout/orgChart1"/>
    <dgm:cxn modelId="{C591B715-6E70-45F3-8C01-7659D2FBA0F8}" type="presParOf" srcId="{F708C897-C75A-4EEE-B204-A7754E84AE55}" destId="{4F6481B1-EBCB-4DC4-AA6C-044F80DB13E2}" srcOrd="2" destOrd="0" presId="urn:microsoft.com/office/officeart/2005/8/layout/orgChart1"/>
    <dgm:cxn modelId="{003DCBFB-4423-4F02-9663-7CC242EA4FF5}" type="presParOf" srcId="{A980EB96-9132-4041-8E90-C78AAD1B3A30}" destId="{B8B74232-2089-4F38-A002-266343CCB5E9}" srcOrd="4" destOrd="0" presId="urn:microsoft.com/office/officeart/2005/8/layout/orgChart1"/>
    <dgm:cxn modelId="{185BD664-E3B0-4AD3-AA4D-50BDDA522666}" type="presParOf" srcId="{A980EB96-9132-4041-8E90-C78AAD1B3A30}" destId="{963D10BC-1196-4EAE-9F54-575049B30228}" srcOrd="5" destOrd="0" presId="urn:microsoft.com/office/officeart/2005/8/layout/orgChart1"/>
    <dgm:cxn modelId="{AE3F7B51-609A-4E72-8E15-DC657BC386D7}" type="presParOf" srcId="{963D10BC-1196-4EAE-9F54-575049B30228}" destId="{7BAAAAAD-373E-486B-BA60-55C99F5D8FD7}" srcOrd="0" destOrd="0" presId="urn:microsoft.com/office/officeart/2005/8/layout/orgChart1"/>
    <dgm:cxn modelId="{C117B81F-C5A7-451D-9A5A-C1047FCAF40C}" type="presParOf" srcId="{7BAAAAAD-373E-486B-BA60-55C99F5D8FD7}" destId="{3D2122C5-2DB7-4EEF-9037-9F9DF676E905}" srcOrd="0" destOrd="0" presId="urn:microsoft.com/office/officeart/2005/8/layout/orgChart1"/>
    <dgm:cxn modelId="{33BC1E5D-705D-4010-8275-FD62B021D89A}" type="presParOf" srcId="{7BAAAAAD-373E-486B-BA60-55C99F5D8FD7}" destId="{DAC5B27A-73DD-4D5B-8F2A-B92D1AE87777}" srcOrd="1" destOrd="0" presId="urn:microsoft.com/office/officeart/2005/8/layout/orgChart1"/>
    <dgm:cxn modelId="{21090E35-7F01-486D-BE94-F92CF717C7B6}" type="presParOf" srcId="{963D10BC-1196-4EAE-9F54-575049B30228}" destId="{F08350E9-8299-48C0-B6B3-F3FEA90C1786}" srcOrd="1" destOrd="0" presId="urn:microsoft.com/office/officeart/2005/8/layout/orgChart1"/>
    <dgm:cxn modelId="{9E025448-E586-43A3-87C3-1AAAE41CC7EC}" type="presParOf" srcId="{963D10BC-1196-4EAE-9F54-575049B30228}" destId="{409923A1-5137-4558-B587-2D97B687CA1E}" srcOrd="2" destOrd="0" presId="urn:microsoft.com/office/officeart/2005/8/layout/orgChart1"/>
    <dgm:cxn modelId="{846CE01E-B020-4645-90A9-28A39D7AF015}" type="presParOf" srcId="{A980EB96-9132-4041-8E90-C78AAD1B3A30}" destId="{CDF162C2-9170-4EFC-86AB-05B4F58F5BB6}" srcOrd="6" destOrd="0" presId="urn:microsoft.com/office/officeart/2005/8/layout/orgChart1"/>
    <dgm:cxn modelId="{2B8D5E8C-5F32-4B87-8620-444EB5127985}" type="presParOf" srcId="{A980EB96-9132-4041-8E90-C78AAD1B3A30}" destId="{9F2E6EAF-7800-40FC-BDC5-20261DBDA092}" srcOrd="7" destOrd="0" presId="urn:microsoft.com/office/officeart/2005/8/layout/orgChart1"/>
    <dgm:cxn modelId="{7E8CDCE6-5551-4950-916C-1534479676EA}" type="presParOf" srcId="{9F2E6EAF-7800-40FC-BDC5-20261DBDA092}" destId="{9CF3322C-7F2A-47D4-9EFB-49CF1D015B5A}" srcOrd="0" destOrd="0" presId="urn:microsoft.com/office/officeart/2005/8/layout/orgChart1"/>
    <dgm:cxn modelId="{E37996DD-8DEE-4EA1-8C00-132DBAE01D86}" type="presParOf" srcId="{9CF3322C-7F2A-47D4-9EFB-49CF1D015B5A}" destId="{1307CA10-B0A7-4AAC-BDF6-83E1F24ED9C8}" srcOrd="0" destOrd="0" presId="urn:microsoft.com/office/officeart/2005/8/layout/orgChart1"/>
    <dgm:cxn modelId="{B63160DD-CDD9-440B-AA31-2EAAE572CED4}" type="presParOf" srcId="{9CF3322C-7F2A-47D4-9EFB-49CF1D015B5A}" destId="{483113EF-9FC9-460C-BB1D-404E0241C2DD}" srcOrd="1" destOrd="0" presId="urn:microsoft.com/office/officeart/2005/8/layout/orgChart1"/>
    <dgm:cxn modelId="{AE882808-AD6B-46D5-A2ED-D0344DABFAF1}" type="presParOf" srcId="{9F2E6EAF-7800-40FC-BDC5-20261DBDA092}" destId="{0A6B101D-8994-41FA-81B7-0B69EB080950}" srcOrd="1" destOrd="0" presId="urn:microsoft.com/office/officeart/2005/8/layout/orgChart1"/>
    <dgm:cxn modelId="{D20E93CF-EFF2-42E8-84EC-DAB1D9AA5AA8}" type="presParOf" srcId="{9F2E6EAF-7800-40FC-BDC5-20261DBDA092}" destId="{D9FBED05-777A-49CE-B8E0-00181CA9C233}" srcOrd="2" destOrd="0" presId="urn:microsoft.com/office/officeart/2005/8/layout/orgChart1"/>
    <dgm:cxn modelId="{ED5B997C-3554-42F1-93DE-2E58826DE98A}" type="presParOf" srcId="{E7477E5C-7609-4F55-96E1-D6870392E022}" destId="{0C1F3876-B444-4F14-8AAC-249901A80773}" srcOrd="2" destOrd="0" presId="urn:microsoft.com/office/officeart/2005/8/layout/orgChart1"/>
    <dgm:cxn modelId="{31454E97-D3BD-485A-AFA5-B52A470C4606}" type="presParOf" srcId="{6A6A0B4C-4544-469E-A2D8-57A2108FC48B}" destId="{5B28A837-7A94-4D98-9C93-4CD1F8EAC0C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162C2-9170-4EFC-86AB-05B4F58F5BB6}">
      <dsp:nvSpPr>
        <dsp:cNvPr id="0" name=""/>
        <dsp:cNvSpPr/>
      </dsp:nvSpPr>
      <dsp:spPr>
        <a:xfrm>
          <a:off x="4830456" y="1240861"/>
          <a:ext cx="236006" cy="2810210"/>
        </a:xfrm>
        <a:custGeom>
          <a:avLst/>
          <a:gdLst/>
          <a:ahLst/>
          <a:cxnLst/>
          <a:rect l="0" t="0" r="0" b="0"/>
          <a:pathLst>
            <a:path>
              <a:moveTo>
                <a:pt x="0" y="0"/>
              </a:moveTo>
              <a:lnTo>
                <a:pt x="0" y="2810210"/>
              </a:lnTo>
              <a:lnTo>
                <a:pt x="236006" y="28102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B74232-2089-4F38-A002-266343CCB5E9}">
      <dsp:nvSpPr>
        <dsp:cNvPr id="0" name=""/>
        <dsp:cNvSpPr/>
      </dsp:nvSpPr>
      <dsp:spPr>
        <a:xfrm>
          <a:off x="4830456" y="1240861"/>
          <a:ext cx="153703" cy="1926416"/>
        </a:xfrm>
        <a:custGeom>
          <a:avLst/>
          <a:gdLst/>
          <a:ahLst/>
          <a:cxnLst/>
          <a:rect l="0" t="0" r="0" b="0"/>
          <a:pathLst>
            <a:path>
              <a:moveTo>
                <a:pt x="0" y="0"/>
              </a:moveTo>
              <a:lnTo>
                <a:pt x="0" y="1926416"/>
              </a:lnTo>
              <a:lnTo>
                <a:pt x="153703" y="19264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F3BCEB-1854-45C2-AF61-012B1E041213}">
      <dsp:nvSpPr>
        <dsp:cNvPr id="0" name=""/>
        <dsp:cNvSpPr/>
      </dsp:nvSpPr>
      <dsp:spPr>
        <a:xfrm>
          <a:off x="4830456" y="1240861"/>
          <a:ext cx="153703" cy="1198886"/>
        </a:xfrm>
        <a:custGeom>
          <a:avLst/>
          <a:gdLst/>
          <a:ahLst/>
          <a:cxnLst/>
          <a:rect l="0" t="0" r="0" b="0"/>
          <a:pathLst>
            <a:path>
              <a:moveTo>
                <a:pt x="0" y="0"/>
              </a:moveTo>
              <a:lnTo>
                <a:pt x="0" y="1198886"/>
              </a:lnTo>
              <a:lnTo>
                <a:pt x="153703" y="11988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6DCF4F-AD47-4F06-BCD5-FFEDC8975361}">
      <dsp:nvSpPr>
        <dsp:cNvPr id="0" name=""/>
        <dsp:cNvSpPr/>
      </dsp:nvSpPr>
      <dsp:spPr>
        <a:xfrm>
          <a:off x="4830456" y="1240861"/>
          <a:ext cx="153703" cy="471357"/>
        </a:xfrm>
        <a:custGeom>
          <a:avLst/>
          <a:gdLst/>
          <a:ahLst/>
          <a:cxnLst/>
          <a:rect l="0" t="0" r="0" b="0"/>
          <a:pathLst>
            <a:path>
              <a:moveTo>
                <a:pt x="0" y="0"/>
              </a:moveTo>
              <a:lnTo>
                <a:pt x="0" y="471357"/>
              </a:lnTo>
              <a:lnTo>
                <a:pt x="153703" y="4713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1DBF89-3AB4-4A81-931A-36F3A64E4CC7}">
      <dsp:nvSpPr>
        <dsp:cNvPr id="0" name=""/>
        <dsp:cNvSpPr/>
      </dsp:nvSpPr>
      <dsp:spPr>
        <a:xfrm>
          <a:off x="4000457" y="546188"/>
          <a:ext cx="1239874" cy="182328"/>
        </a:xfrm>
        <a:custGeom>
          <a:avLst/>
          <a:gdLst/>
          <a:ahLst/>
          <a:cxnLst/>
          <a:rect l="0" t="0" r="0" b="0"/>
          <a:pathLst>
            <a:path>
              <a:moveTo>
                <a:pt x="0" y="0"/>
              </a:moveTo>
              <a:lnTo>
                <a:pt x="0" y="74735"/>
              </a:lnTo>
              <a:lnTo>
                <a:pt x="1239874" y="74735"/>
              </a:lnTo>
              <a:lnTo>
                <a:pt x="1239874" y="1823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BD5D9A-8CA4-48F5-B26D-0FE30C96500F}">
      <dsp:nvSpPr>
        <dsp:cNvPr id="0" name=""/>
        <dsp:cNvSpPr/>
      </dsp:nvSpPr>
      <dsp:spPr>
        <a:xfrm>
          <a:off x="3590582" y="1240861"/>
          <a:ext cx="125831" cy="1973623"/>
        </a:xfrm>
        <a:custGeom>
          <a:avLst/>
          <a:gdLst/>
          <a:ahLst/>
          <a:cxnLst/>
          <a:rect l="0" t="0" r="0" b="0"/>
          <a:pathLst>
            <a:path>
              <a:moveTo>
                <a:pt x="0" y="0"/>
              </a:moveTo>
              <a:lnTo>
                <a:pt x="0" y="1973623"/>
              </a:lnTo>
              <a:lnTo>
                <a:pt x="125831" y="19736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E7C31A-4174-4DB8-B8A3-463280A47D41}">
      <dsp:nvSpPr>
        <dsp:cNvPr id="0" name=""/>
        <dsp:cNvSpPr/>
      </dsp:nvSpPr>
      <dsp:spPr>
        <a:xfrm>
          <a:off x="3590582" y="1240861"/>
          <a:ext cx="153703" cy="1198886"/>
        </a:xfrm>
        <a:custGeom>
          <a:avLst/>
          <a:gdLst/>
          <a:ahLst/>
          <a:cxnLst/>
          <a:rect l="0" t="0" r="0" b="0"/>
          <a:pathLst>
            <a:path>
              <a:moveTo>
                <a:pt x="0" y="0"/>
              </a:moveTo>
              <a:lnTo>
                <a:pt x="0" y="1198886"/>
              </a:lnTo>
              <a:lnTo>
                <a:pt x="153703" y="119888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D2D05A-6FF5-4276-81DB-2460C58C9DCB}">
      <dsp:nvSpPr>
        <dsp:cNvPr id="0" name=""/>
        <dsp:cNvSpPr/>
      </dsp:nvSpPr>
      <dsp:spPr>
        <a:xfrm>
          <a:off x="3590582" y="1240861"/>
          <a:ext cx="153703" cy="471357"/>
        </a:xfrm>
        <a:custGeom>
          <a:avLst/>
          <a:gdLst/>
          <a:ahLst/>
          <a:cxnLst/>
          <a:rect l="0" t="0" r="0" b="0"/>
          <a:pathLst>
            <a:path>
              <a:moveTo>
                <a:pt x="0" y="0"/>
              </a:moveTo>
              <a:lnTo>
                <a:pt x="0" y="471357"/>
              </a:lnTo>
              <a:lnTo>
                <a:pt x="153703" y="4713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3DD8C3-D2DD-42EC-8809-C7F9671406EF}">
      <dsp:nvSpPr>
        <dsp:cNvPr id="0" name=""/>
        <dsp:cNvSpPr/>
      </dsp:nvSpPr>
      <dsp:spPr>
        <a:xfrm>
          <a:off x="3954737" y="546188"/>
          <a:ext cx="91440" cy="182328"/>
        </a:xfrm>
        <a:custGeom>
          <a:avLst/>
          <a:gdLst/>
          <a:ahLst/>
          <a:cxnLst/>
          <a:rect l="0" t="0" r="0" b="0"/>
          <a:pathLst>
            <a:path>
              <a:moveTo>
                <a:pt x="45720" y="0"/>
              </a:moveTo>
              <a:lnTo>
                <a:pt x="45720" y="1823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F16E05-D144-4C1D-818D-5B9EB0777FBB}">
      <dsp:nvSpPr>
        <dsp:cNvPr id="0" name=""/>
        <dsp:cNvSpPr/>
      </dsp:nvSpPr>
      <dsp:spPr>
        <a:xfrm>
          <a:off x="2350708" y="1240861"/>
          <a:ext cx="125831" cy="1973623"/>
        </a:xfrm>
        <a:custGeom>
          <a:avLst/>
          <a:gdLst/>
          <a:ahLst/>
          <a:cxnLst/>
          <a:rect l="0" t="0" r="0" b="0"/>
          <a:pathLst>
            <a:path>
              <a:moveTo>
                <a:pt x="0" y="0"/>
              </a:moveTo>
              <a:lnTo>
                <a:pt x="0" y="1973623"/>
              </a:lnTo>
              <a:lnTo>
                <a:pt x="125831" y="19736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65561B-C671-4F5C-80FF-F7D33B3E577C}">
      <dsp:nvSpPr>
        <dsp:cNvPr id="0" name=""/>
        <dsp:cNvSpPr/>
      </dsp:nvSpPr>
      <dsp:spPr>
        <a:xfrm>
          <a:off x="2350708" y="1240861"/>
          <a:ext cx="125831" cy="1246094"/>
        </a:xfrm>
        <a:custGeom>
          <a:avLst/>
          <a:gdLst/>
          <a:ahLst/>
          <a:cxnLst/>
          <a:rect l="0" t="0" r="0" b="0"/>
          <a:pathLst>
            <a:path>
              <a:moveTo>
                <a:pt x="0" y="0"/>
              </a:moveTo>
              <a:lnTo>
                <a:pt x="0" y="1246094"/>
              </a:lnTo>
              <a:lnTo>
                <a:pt x="125831" y="12460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DC22D-D043-4F8E-921E-893499172482}">
      <dsp:nvSpPr>
        <dsp:cNvPr id="0" name=""/>
        <dsp:cNvSpPr/>
      </dsp:nvSpPr>
      <dsp:spPr>
        <a:xfrm>
          <a:off x="2350708" y="1240861"/>
          <a:ext cx="125831" cy="518564"/>
        </a:xfrm>
        <a:custGeom>
          <a:avLst/>
          <a:gdLst/>
          <a:ahLst/>
          <a:cxnLst/>
          <a:rect l="0" t="0" r="0" b="0"/>
          <a:pathLst>
            <a:path>
              <a:moveTo>
                <a:pt x="0" y="0"/>
              </a:moveTo>
              <a:lnTo>
                <a:pt x="0" y="518564"/>
              </a:lnTo>
              <a:lnTo>
                <a:pt x="125831" y="5185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387C4C-590F-4AA9-AEE4-219BB29A25C5}">
      <dsp:nvSpPr>
        <dsp:cNvPr id="0" name=""/>
        <dsp:cNvSpPr/>
      </dsp:nvSpPr>
      <dsp:spPr>
        <a:xfrm>
          <a:off x="2760583" y="546188"/>
          <a:ext cx="1239874" cy="182328"/>
        </a:xfrm>
        <a:custGeom>
          <a:avLst/>
          <a:gdLst/>
          <a:ahLst/>
          <a:cxnLst/>
          <a:rect l="0" t="0" r="0" b="0"/>
          <a:pathLst>
            <a:path>
              <a:moveTo>
                <a:pt x="1239874" y="0"/>
              </a:moveTo>
              <a:lnTo>
                <a:pt x="1239874" y="74735"/>
              </a:lnTo>
              <a:lnTo>
                <a:pt x="0" y="74735"/>
              </a:lnTo>
              <a:lnTo>
                <a:pt x="0" y="1823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0D231E-C91A-4A7D-8D7E-EBE9D421F6F3}">
      <dsp:nvSpPr>
        <dsp:cNvPr id="0" name=""/>
        <dsp:cNvSpPr/>
      </dsp:nvSpPr>
      <dsp:spPr>
        <a:xfrm>
          <a:off x="3488113" y="33843"/>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de-CH" sz="1050" b="1" kern="1200" dirty="0"/>
            <a:t>Antidepressiva</a:t>
          </a:r>
          <a:endParaRPr lang="de-CH" sz="900" b="1" kern="1200" dirty="0"/>
        </a:p>
      </dsp:txBody>
      <dsp:txXfrm>
        <a:off x="3488113" y="33843"/>
        <a:ext cx="1024689" cy="512344"/>
      </dsp:txXfrm>
    </dsp:sp>
    <dsp:sp modelId="{F6FF46DE-560C-438E-A7B5-95E98EA353CA}">
      <dsp:nvSpPr>
        <dsp:cNvPr id="0" name=""/>
        <dsp:cNvSpPr/>
      </dsp:nvSpPr>
      <dsp:spPr>
        <a:xfrm>
          <a:off x="2248239" y="728516"/>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CH" sz="1000" kern="1200" dirty="0"/>
            <a:t>TZA</a:t>
          </a:r>
        </a:p>
        <a:p>
          <a:pPr marL="0" lvl="0" indent="0" algn="ctr" defTabSz="444500">
            <a:lnSpc>
              <a:spcPct val="90000"/>
            </a:lnSpc>
            <a:spcBef>
              <a:spcPct val="0"/>
            </a:spcBef>
            <a:spcAft>
              <a:spcPct val="35000"/>
            </a:spcAft>
            <a:buNone/>
          </a:pPr>
          <a:r>
            <a:rPr lang="de-CH" sz="1000" kern="1200" dirty="0"/>
            <a:t>Trizyklische Antidepressiva</a:t>
          </a:r>
        </a:p>
      </dsp:txBody>
      <dsp:txXfrm>
        <a:off x="2248239" y="728516"/>
        <a:ext cx="1024689" cy="512344"/>
      </dsp:txXfrm>
    </dsp:sp>
    <dsp:sp modelId="{C207C820-9458-4CA1-9C93-C39C4DD2AA92}">
      <dsp:nvSpPr>
        <dsp:cNvPr id="0" name=""/>
        <dsp:cNvSpPr/>
      </dsp:nvSpPr>
      <dsp:spPr>
        <a:xfrm>
          <a:off x="2476539" y="1503253"/>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kern="1200">
              <a:latin typeface="Arial" charset="0"/>
              <a:ea typeface="ＭＳ Ｐゴシック" pitchFamily="34" charset="-128"/>
              <a:cs typeface="Arial" charset="0"/>
            </a:rPr>
            <a:t>Clomipramin (Anafranil®)</a:t>
          </a:r>
          <a:endParaRPr lang="de-CH" altLang="de-DE" sz="700" kern="1200" dirty="0">
            <a:latin typeface="Arial" charset="0"/>
            <a:ea typeface="ＭＳ Ｐゴシック" pitchFamily="34" charset="-128"/>
            <a:cs typeface="Arial" charset="0"/>
          </a:endParaRPr>
        </a:p>
      </dsp:txBody>
      <dsp:txXfrm>
        <a:off x="2476539" y="1503253"/>
        <a:ext cx="1024689" cy="512344"/>
      </dsp:txXfrm>
    </dsp:sp>
    <dsp:sp modelId="{CF913795-5B8F-40ED-AA8D-93F7D1FA039C}">
      <dsp:nvSpPr>
        <dsp:cNvPr id="0" name=""/>
        <dsp:cNvSpPr/>
      </dsp:nvSpPr>
      <dsp:spPr>
        <a:xfrm>
          <a:off x="2476539" y="2230782"/>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kern="1200">
              <a:latin typeface="Arial" charset="0"/>
              <a:ea typeface="ＭＳ Ｐゴシック" pitchFamily="34" charset="-128"/>
              <a:cs typeface="Arial" charset="0"/>
            </a:rPr>
            <a:t>Imipramin (Tofranil®)</a:t>
          </a:r>
          <a:endParaRPr lang="de-CH" altLang="de-DE" sz="700" kern="1200" dirty="0">
            <a:latin typeface="Arial" charset="0"/>
            <a:ea typeface="ＭＳ Ｐゴシック" pitchFamily="34" charset="-128"/>
            <a:cs typeface="Arial" charset="0"/>
          </a:endParaRPr>
        </a:p>
      </dsp:txBody>
      <dsp:txXfrm>
        <a:off x="2476539" y="2230782"/>
        <a:ext cx="1024689" cy="512344"/>
      </dsp:txXfrm>
    </dsp:sp>
    <dsp:sp modelId="{AABE27E0-2880-4487-9E90-480101BE9752}">
      <dsp:nvSpPr>
        <dsp:cNvPr id="0" name=""/>
        <dsp:cNvSpPr/>
      </dsp:nvSpPr>
      <dsp:spPr>
        <a:xfrm>
          <a:off x="2476539" y="2958312"/>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kern="1200">
              <a:latin typeface="Arial" charset="0"/>
              <a:ea typeface="ＭＳ Ｐゴシック" pitchFamily="34" charset="-128"/>
              <a:cs typeface="Arial" charset="0"/>
            </a:rPr>
            <a:t>Trimipramin (Surmontil®)</a:t>
          </a:r>
          <a:endParaRPr lang="de-CH" altLang="de-DE" sz="700" kern="1200" dirty="0">
            <a:latin typeface="Arial" charset="0"/>
            <a:ea typeface="ＭＳ Ｐゴシック" pitchFamily="34" charset="-128"/>
            <a:cs typeface="Arial" charset="0"/>
          </a:endParaRPr>
        </a:p>
      </dsp:txBody>
      <dsp:txXfrm>
        <a:off x="2476539" y="2958312"/>
        <a:ext cx="1024689" cy="512344"/>
      </dsp:txXfrm>
    </dsp:sp>
    <dsp:sp modelId="{639D3789-6751-4D80-B3AA-0726F867A0A4}">
      <dsp:nvSpPr>
        <dsp:cNvPr id="0" name=""/>
        <dsp:cNvSpPr/>
      </dsp:nvSpPr>
      <dsp:spPr>
        <a:xfrm>
          <a:off x="3488113" y="728516"/>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CH" sz="1000" kern="1200" dirty="0"/>
            <a:t>2. Generation</a:t>
          </a:r>
        </a:p>
      </dsp:txBody>
      <dsp:txXfrm>
        <a:off x="3488113" y="728516"/>
        <a:ext cx="1024689" cy="512344"/>
      </dsp:txXfrm>
    </dsp:sp>
    <dsp:sp modelId="{80C54EB0-7713-48D2-96F1-A3B959FA3DA8}">
      <dsp:nvSpPr>
        <dsp:cNvPr id="0" name=""/>
        <dsp:cNvSpPr/>
      </dsp:nvSpPr>
      <dsp:spPr>
        <a:xfrm>
          <a:off x="3744285" y="1456045"/>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kern="1200">
              <a:latin typeface="Arial" charset="0"/>
              <a:ea typeface="ＭＳ Ｐゴシック" pitchFamily="34" charset="-128"/>
              <a:cs typeface="Arial" charset="0"/>
            </a:rPr>
            <a:t>Mianserin (Tolvon®)</a:t>
          </a:r>
          <a:endParaRPr lang="de-CH" altLang="de-DE" sz="700" kern="1200" dirty="0">
            <a:latin typeface="Arial" charset="0"/>
            <a:ea typeface="ＭＳ Ｐゴシック" pitchFamily="34" charset="-128"/>
            <a:cs typeface="Arial" charset="0"/>
          </a:endParaRPr>
        </a:p>
      </dsp:txBody>
      <dsp:txXfrm>
        <a:off x="3744285" y="1456045"/>
        <a:ext cx="1024689" cy="512344"/>
      </dsp:txXfrm>
    </dsp:sp>
    <dsp:sp modelId="{CB51E879-6DF4-40EE-920E-4917C11DD542}">
      <dsp:nvSpPr>
        <dsp:cNvPr id="0" name=""/>
        <dsp:cNvSpPr/>
      </dsp:nvSpPr>
      <dsp:spPr>
        <a:xfrm>
          <a:off x="3744285" y="2183575"/>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kern="1200">
              <a:latin typeface="Arial" charset="0"/>
              <a:ea typeface="ＭＳ Ｐゴシック" pitchFamily="34" charset="-128"/>
              <a:cs typeface="Arial" charset="0"/>
            </a:rPr>
            <a:t>Maprotilin (Ludiomil®)</a:t>
          </a:r>
          <a:endParaRPr lang="de-CH" altLang="de-DE" sz="700" kern="1200" dirty="0">
            <a:latin typeface="Arial" charset="0"/>
            <a:ea typeface="ＭＳ Ｐゴシック" pitchFamily="34" charset="-128"/>
            <a:cs typeface="Arial" charset="0"/>
          </a:endParaRPr>
        </a:p>
      </dsp:txBody>
      <dsp:txXfrm>
        <a:off x="3744285" y="2183575"/>
        <a:ext cx="1024689" cy="512344"/>
      </dsp:txXfrm>
    </dsp:sp>
    <dsp:sp modelId="{CA1693BE-D740-4B84-97FE-250E865A6A58}">
      <dsp:nvSpPr>
        <dsp:cNvPr id="0" name=""/>
        <dsp:cNvSpPr/>
      </dsp:nvSpPr>
      <dsp:spPr>
        <a:xfrm>
          <a:off x="3716414" y="2958312"/>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kern="1200">
              <a:latin typeface="Arial" charset="0"/>
              <a:ea typeface="ＭＳ Ｐゴシック" pitchFamily="34" charset="-128"/>
              <a:cs typeface="Arial" charset="0"/>
            </a:rPr>
            <a:t>Trazodon (Trittico®)</a:t>
          </a:r>
          <a:endParaRPr lang="de-CH" altLang="de-DE" sz="700" kern="1200" dirty="0">
            <a:latin typeface="Arial" charset="0"/>
            <a:ea typeface="ＭＳ Ｐゴシック" pitchFamily="34" charset="-128"/>
            <a:cs typeface="Arial" charset="0"/>
          </a:endParaRPr>
        </a:p>
      </dsp:txBody>
      <dsp:txXfrm>
        <a:off x="3716414" y="2958312"/>
        <a:ext cx="1024689" cy="512344"/>
      </dsp:txXfrm>
    </dsp:sp>
    <dsp:sp modelId="{9754DE98-8988-446E-82A9-5CD76D4650FB}">
      <dsp:nvSpPr>
        <dsp:cNvPr id="0" name=""/>
        <dsp:cNvSpPr/>
      </dsp:nvSpPr>
      <dsp:spPr>
        <a:xfrm>
          <a:off x="4727987" y="728516"/>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de-CH" sz="1050" kern="1200" dirty="0"/>
            <a:t>3. Generation</a:t>
          </a:r>
        </a:p>
      </dsp:txBody>
      <dsp:txXfrm>
        <a:off x="4727987" y="728516"/>
        <a:ext cx="1024689" cy="512344"/>
      </dsp:txXfrm>
    </dsp:sp>
    <dsp:sp modelId="{401A5AE1-F3A3-4936-8A3A-DAAEE2CBA1C9}">
      <dsp:nvSpPr>
        <dsp:cNvPr id="0" name=""/>
        <dsp:cNvSpPr/>
      </dsp:nvSpPr>
      <dsp:spPr>
        <a:xfrm>
          <a:off x="4984159" y="1456045"/>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b="1" kern="1200">
              <a:latin typeface="Arial" charset="0"/>
              <a:ea typeface="ＭＳ Ｐゴシック" pitchFamily="34" charset="-128"/>
              <a:cs typeface="Arial" charset="0"/>
            </a:rPr>
            <a:t>SSRI</a:t>
          </a:r>
          <a:r>
            <a:rPr lang="de-CH" altLang="de-DE" sz="700" kern="1200">
              <a:latin typeface="Arial" charset="0"/>
              <a:ea typeface="ＭＳ Ｐゴシック" pitchFamily="34" charset="-128"/>
              <a:cs typeface="Arial" charset="0"/>
            </a:rPr>
            <a:t> (Citalopram, Escitalopram, Fluoxetin, Fluvoxamin, Paroxetin, Sertralin)</a:t>
          </a:r>
          <a:endParaRPr lang="de-CH" altLang="de-DE" sz="700" kern="1200" dirty="0">
            <a:latin typeface="Arial" charset="0"/>
            <a:ea typeface="ＭＳ Ｐゴシック" pitchFamily="34" charset="-128"/>
            <a:cs typeface="Arial" charset="0"/>
          </a:endParaRPr>
        </a:p>
      </dsp:txBody>
      <dsp:txXfrm>
        <a:off x="4984159" y="1456045"/>
        <a:ext cx="1024689" cy="512344"/>
      </dsp:txXfrm>
    </dsp:sp>
    <dsp:sp modelId="{9B2D9B42-361C-435D-8346-8DEF1CF253F3}">
      <dsp:nvSpPr>
        <dsp:cNvPr id="0" name=""/>
        <dsp:cNvSpPr/>
      </dsp:nvSpPr>
      <dsp:spPr>
        <a:xfrm>
          <a:off x="4984159" y="2183575"/>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b="1" kern="1200">
              <a:latin typeface="Arial" charset="0"/>
              <a:ea typeface="ＭＳ Ｐゴシック" pitchFamily="34" charset="-128"/>
              <a:cs typeface="Arial" charset="0"/>
            </a:rPr>
            <a:t>NaSSA</a:t>
          </a:r>
          <a:r>
            <a:rPr lang="de-CH" altLang="de-DE" sz="700" kern="1200">
              <a:latin typeface="Arial" charset="0"/>
              <a:ea typeface="ＭＳ Ｐゴシック" pitchFamily="34" charset="-128"/>
              <a:cs typeface="Arial" charset="0"/>
            </a:rPr>
            <a:t> (Mirtazapin)</a:t>
          </a:r>
          <a:endParaRPr lang="de-CH" altLang="de-DE" sz="700" kern="1200" dirty="0">
            <a:latin typeface="Arial" charset="0"/>
            <a:ea typeface="ＭＳ Ｐゴシック" pitchFamily="34" charset="-128"/>
            <a:cs typeface="Arial" charset="0"/>
          </a:endParaRPr>
        </a:p>
      </dsp:txBody>
      <dsp:txXfrm>
        <a:off x="4984159" y="2183575"/>
        <a:ext cx="1024689" cy="512344"/>
      </dsp:txXfrm>
    </dsp:sp>
    <dsp:sp modelId="{3D2122C5-2DB7-4EEF-9037-9F9DF676E905}">
      <dsp:nvSpPr>
        <dsp:cNvPr id="0" name=""/>
        <dsp:cNvSpPr/>
      </dsp:nvSpPr>
      <dsp:spPr>
        <a:xfrm>
          <a:off x="4984159" y="2911104"/>
          <a:ext cx="1024689" cy="512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b="1" kern="1200">
              <a:latin typeface="Arial" charset="0"/>
              <a:ea typeface="ＭＳ Ｐゴシック" pitchFamily="34" charset="-128"/>
              <a:cs typeface="Arial" charset="0"/>
            </a:rPr>
            <a:t>SSNRI</a:t>
          </a:r>
          <a:r>
            <a:rPr lang="de-CH" altLang="de-DE" sz="700" kern="1200">
              <a:latin typeface="Arial" charset="0"/>
              <a:ea typeface="ＭＳ Ｐゴシック" pitchFamily="34" charset="-128"/>
              <a:cs typeface="Arial" charset="0"/>
            </a:rPr>
            <a:t> (Duloxetin, Venlafaxin)</a:t>
          </a:r>
          <a:endParaRPr lang="de-CH" altLang="de-DE" sz="700" kern="1200" dirty="0">
            <a:latin typeface="Arial" charset="0"/>
            <a:ea typeface="ＭＳ Ｐゴシック" pitchFamily="34" charset="-128"/>
            <a:cs typeface="Arial" charset="0"/>
          </a:endParaRPr>
        </a:p>
      </dsp:txBody>
      <dsp:txXfrm>
        <a:off x="4984159" y="2911104"/>
        <a:ext cx="1024689" cy="512344"/>
      </dsp:txXfrm>
    </dsp:sp>
    <dsp:sp modelId="{1307CA10-B0A7-4AAC-BDF6-83E1F24ED9C8}">
      <dsp:nvSpPr>
        <dsp:cNvPr id="0" name=""/>
        <dsp:cNvSpPr/>
      </dsp:nvSpPr>
      <dsp:spPr>
        <a:xfrm>
          <a:off x="5066462" y="3638634"/>
          <a:ext cx="1048001" cy="824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CH" altLang="de-DE" sz="700" b="1" kern="1200" dirty="0">
              <a:latin typeface="Arial" charset="0"/>
              <a:ea typeface="ＭＳ Ｐゴシック" pitchFamily="34" charset="-128"/>
              <a:cs typeface="Arial" charset="0"/>
            </a:rPr>
            <a:t>RIMA, SNDRI</a:t>
          </a:r>
          <a:r>
            <a:rPr lang="de-CH" altLang="de-DE" sz="700" kern="1200" dirty="0">
              <a:latin typeface="Arial" charset="0"/>
              <a:ea typeface="ＭＳ Ｐゴシック" pitchFamily="34" charset="-128"/>
              <a:cs typeface="Arial" charset="0"/>
            </a:rPr>
            <a:t>  </a:t>
          </a:r>
          <a:r>
            <a:rPr lang="de-CH" altLang="de-DE" sz="700" b="1" kern="1200" dirty="0">
              <a:latin typeface="Arial" charset="0"/>
              <a:ea typeface="ＭＳ Ｐゴシック" pitchFamily="34" charset="-128"/>
              <a:cs typeface="Arial" charset="0"/>
            </a:rPr>
            <a:t> Melatonin-Agonist u. 5-HT-2C-Antag,</a:t>
          </a:r>
          <a:endParaRPr lang="de-CH" altLang="de-DE" sz="700" kern="1200" dirty="0">
            <a:latin typeface="Arial" charset="0"/>
            <a:ea typeface="ＭＳ Ｐゴシック" pitchFamily="34" charset="-128"/>
            <a:cs typeface="Arial" charset="0"/>
          </a:endParaRPr>
        </a:p>
        <a:p>
          <a:pPr marL="0" lvl="0" indent="0" algn="ctr" defTabSz="311150">
            <a:lnSpc>
              <a:spcPct val="90000"/>
            </a:lnSpc>
            <a:spcBef>
              <a:spcPct val="0"/>
            </a:spcBef>
            <a:spcAft>
              <a:spcPct val="35000"/>
            </a:spcAft>
            <a:buNone/>
          </a:pPr>
          <a:r>
            <a:rPr lang="de-CH" altLang="de-DE" sz="700" b="1" kern="1200" dirty="0">
              <a:latin typeface="Arial" charset="0"/>
              <a:ea typeface="ＭＳ Ｐゴシック" pitchFamily="34" charset="-128"/>
              <a:cs typeface="Arial" charset="0"/>
            </a:rPr>
            <a:t> Modulator Serotonin u. Inhibitor Serotonintransporter </a:t>
          </a:r>
          <a:endParaRPr lang="de-CH" altLang="de-DE" sz="700" kern="1200" dirty="0">
            <a:latin typeface="Arial" charset="0"/>
            <a:ea typeface="ＭＳ Ｐゴシック" pitchFamily="34" charset="-128"/>
            <a:cs typeface="Arial" charset="0"/>
          </a:endParaRPr>
        </a:p>
      </dsp:txBody>
      <dsp:txXfrm>
        <a:off x="5066462" y="3638634"/>
        <a:ext cx="1048001" cy="8248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293372" cy="340814"/>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5610315" y="0"/>
            <a:ext cx="4293372" cy="340814"/>
          </a:xfrm>
          <a:prstGeom prst="rect">
            <a:avLst/>
          </a:prstGeom>
        </p:spPr>
        <p:txBody>
          <a:bodyPr vert="horz" lIns="91440" tIns="45720" rIns="91440" bIns="45720" rtlCol="0"/>
          <a:lstStyle>
            <a:lvl1pPr algn="r">
              <a:defRPr sz="1200"/>
            </a:lvl1pPr>
          </a:lstStyle>
          <a:p>
            <a:fld id="{6756227D-C970-48BB-9421-883C12300E26}" type="datetimeFigureOut">
              <a:rPr lang="de-CH" smtClean="0"/>
              <a:t>04.10.2022</a:t>
            </a:fld>
            <a:endParaRPr lang="de-CH"/>
          </a:p>
        </p:txBody>
      </p:sp>
      <p:sp>
        <p:nvSpPr>
          <p:cNvPr id="4" name="Fußzeilenplatzhalter 3"/>
          <p:cNvSpPr>
            <a:spLocks noGrp="1"/>
          </p:cNvSpPr>
          <p:nvPr>
            <p:ph type="ftr" sz="quarter" idx="2"/>
          </p:nvPr>
        </p:nvSpPr>
        <p:spPr>
          <a:xfrm>
            <a:off x="1" y="6453687"/>
            <a:ext cx="4293372" cy="340814"/>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5610315" y="6453687"/>
            <a:ext cx="4293372" cy="340814"/>
          </a:xfrm>
          <a:prstGeom prst="rect">
            <a:avLst/>
          </a:prstGeom>
        </p:spPr>
        <p:txBody>
          <a:bodyPr vert="horz" lIns="91440" tIns="45720" rIns="91440" bIns="45720" rtlCol="0" anchor="b"/>
          <a:lstStyle>
            <a:lvl1pPr algn="r">
              <a:defRPr sz="1200"/>
            </a:lvl1pPr>
          </a:lstStyle>
          <a:p>
            <a:fld id="{3D84DEBB-22E8-4F0F-878A-4DD08DB7798B}" type="slidenum">
              <a:rPr lang="de-CH" smtClean="0"/>
              <a:t>‹Nr.›</a:t>
            </a:fld>
            <a:endParaRPr lang="de-CH"/>
          </a:p>
        </p:txBody>
      </p:sp>
    </p:spTree>
    <p:extLst>
      <p:ext uri="{BB962C8B-B14F-4D97-AF65-F5344CB8AC3E}">
        <p14:creationId xmlns:p14="http://schemas.microsoft.com/office/powerpoint/2010/main" val="275802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292600" cy="34090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5611109" y="0"/>
            <a:ext cx="4292600" cy="340905"/>
          </a:xfrm>
          <a:prstGeom prst="rect">
            <a:avLst/>
          </a:prstGeom>
        </p:spPr>
        <p:txBody>
          <a:bodyPr vert="horz" lIns="91440" tIns="45720" rIns="91440" bIns="45720" rtlCol="0"/>
          <a:lstStyle>
            <a:lvl1pPr algn="r">
              <a:defRPr sz="1200"/>
            </a:lvl1pPr>
          </a:lstStyle>
          <a:p>
            <a:fld id="{E599A909-515D-40AD-AA52-8F9A6C22D512}" type="datetimeFigureOut">
              <a:rPr lang="de-CH" smtClean="0"/>
              <a:t>04.10.2022</a:t>
            </a:fld>
            <a:endParaRPr lang="de-CH"/>
          </a:p>
        </p:txBody>
      </p:sp>
      <p:sp>
        <p:nvSpPr>
          <p:cNvPr id="4" name="Folienbildplatzhalter 3"/>
          <p:cNvSpPr>
            <a:spLocks noGrp="1" noRot="1" noChangeAspect="1"/>
          </p:cNvSpPr>
          <p:nvPr>
            <p:ph type="sldImg" idx="2"/>
          </p:nvPr>
        </p:nvSpPr>
        <p:spPr>
          <a:xfrm>
            <a:off x="3424238" y="849313"/>
            <a:ext cx="3057525" cy="229393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990600" y="3269853"/>
            <a:ext cx="7924800" cy="2675335"/>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6453596"/>
            <a:ext cx="4292600" cy="340904"/>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5611109" y="6453596"/>
            <a:ext cx="4292600" cy="340904"/>
          </a:xfrm>
          <a:prstGeom prst="rect">
            <a:avLst/>
          </a:prstGeom>
        </p:spPr>
        <p:txBody>
          <a:bodyPr vert="horz" lIns="91440" tIns="45720" rIns="91440" bIns="45720" rtlCol="0" anchor="b"/>
          <a:lstStyle>
            <a:lvl1pPr algn="r">
              <a:defRPr sz="1200"/>
            </a:lvl1pPr>
          </a:lstStyle>
          <a:p>
            <a:fld id="{C29EFA1B-0D33-48D0-88A0-57E3AED4D081}" type="slidenum">
              <a:rPr lang="de-CH" smtClean="0"/>
              <a:t>‹Nr.›</a:t>
            </a:fld>
            <a:endParaRPr lang="de-CH"/>
          </a:p>
        </p:txBody>
      </p:sp>
    </p:spTree>
    <p:extLst>
      <p:ext uri="{BB962C8B-B14F-4D97-AF65-F5344CB8AC3E}">
        <p14:creationId xmlns:p14="http://schemas.microsoft.com/office/powerpoint/2010/main" val="2688254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a:t>
            </a:fld>
            <a:endParaRPr lang="de-CH"/>
          </a:p>
        </p:txBody>
      </p:sp>
    </p:spTree>
    <p:extLst>
      <p:ext uri="{BB962C8B-B14F-4D97-AF65-F5344CB8AC3E}">
        <p14:creationId xmlns:p14="http://schemas.microsoft.com/office/powerpoint/2010/main" val="386505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10</a:t>
            </a:fld>
            <a:endParaRPr lang="de-CH"/>
          </a:p>
        </p:txBody>
      </p:sp>
    </p:spTree>
    <p:extLst>
      <p:ext uri="{BB962C8B-B14F-4D97-AF65-F5344CB8AC3E}">
        <p14:creationId xmlns:p14="http://schemas.microsoft.com/office/powerpoint/2010/main" val="333577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11</a:t>
            </a:fld>
            <a:endParaRPr lang="de-CH"/>
          </a:p>
        </p:txBody>
      </p:sp>
    </p:spTree>
    <p:extLst>
      <p:ext uri="{BB962C8B-B14F-4D97-AF65-F5344CB8AC3E}">
        <p14:creationId xmlns:p14="http://schemas.microsoft.com/office/powerpoint/2010/main" val="2556226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12</a:t>
            </a:fld>
            <a:endParaRPr lang="de-CH"/>
          </a:p>
        </p:txBody>
      </p:sp>
    </p:spTree>
    <p:extLst>
      <p:ext uri="{BB962C8B-B14F-4D97-AF65-F5344CB8AC3E}">
        <p14:creationId xmlns:p14="http://schemas.microsoft.com/office/powerpoint/2010/main" val="335871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13</a:t>
            </a:fld>
            <a:endParaRPr lang="de-CH"/>
          </a:p>
        </p:txBody>
      </p:sp>
    </p:spTree>
    <p:extLst>
      <p:ext uri="{BB962C8B-B14F-4D97-AF65-F5344CB8AC3E}">
        <p14:creationId xmlns:p14="http://schemas.microsoft.com/office/powerpoint/2010/main" val="1586169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14</a:t>
            </a:fld>
            <a:endParaRPr lang="de-CH"/>
          </a:p>
        </p:txBody>
      </p:sp>
    </p:spTree>
    <p:extLst>
      <p:ext uri="{BB962C8B-B14F-4D97-AF65-F5344CB8AC3E}">
        <p14:creationId xmlns:p14="http://schemas.microsoft.com/office/powerpoint/2010/main" val="171499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15</a:t>
            </a:fld>
            <a:endParaRPr lang="de-CH"/>
          </a:p>
        </p:txBody>
      </p:sp>
    </p:spTree>
    <p:extLst>
      <p:ext uri="{BB962C8B-B14F-4D97-AF65-F5344CB8AC3E}">
        <p14:creationId xmlns:p14="http://schemas.microsoft.com/office/powerpoint/2010/main" val="3944090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16</a:t>
            </a:fld>
            <a:endParaRPr lang="de-CH"/>
          </a:p>
        </p:txBody>
      </p:sp>
    </p:spTree>
    <p:extLst>
      <p:ext uri="{BB962C8B-B14F-4D97-AF65-F5344CB8AC3E}">
        <p14:creationId xmlns:p14="http://schemas.microsoft.com/office/powerpoint/2010/main" val="43652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aseline="0" dirty="0"/>
          </a:p>
        </p:txBody>
      </p:sp>
      <p:sp>
        <p:nvSpPr>
          <p:cNvPr id="4" name="Foliennummernplatzhalter 3"/>
          <p:cNvSpPr>
            <a:spLocks noGrp="1"/>
          </p:cNvSpPr>
          <p:nvPr>
            <p:ph type="sldNum" sz="quarter" idx="10"/>
          </p:nvPr>
        </p:nvSpPr>
        <p:spPr/>
        <p:txBody>
          <a:bodyPr/>
          <a:lstStyle/>
          <a:p>
            <a:fld id="{C29EFA1B-0D33-48D0-88A0-57E3AED4D081}" type="slidenum">
              <a:rPr lang="de-CH" smtClean="0"/>
              <a:t>17</a:t>
            </a:fld>
            <a:endParaRPr lang="de-CH"/>
          </a:p>
        </p:txBody>
      </p:sp>
    </p:spTree>
    <p:extLst>
      <p:ext uri="{BB962C8B-B14F-4D97-AF65-F5344CB8AC3E}">
        <p14:creationId xmlns:p14="http://schemas.microsoft.com/office/powerpoint/2010/main" val="1136887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18</a:t>
            </a:fld>
            <a:endParaRPr lang="de-CH"/>
          </a:p>
        </p:txBody>
      </p:sp>
    </p:spTree>
    <p:extLst>
      <p:ext uri="{BB962C8B-B14F-4D97-AF65-F5344CB8AC3E}">
        <p14:creationId xmlns:p14="http://schemas.microsoft.com/office/powerpoint/2010/main" val="3927781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19</a:t>
            </a:fld>
            <a:endParaRPr lang="de-CH"/>
          </a:p>
        </p:txBody>
      </p:sp>
    </p:spTree>
    <p:extLst>
      <p:ext uri="{BB962C8B-B14F-4D97-AF65-F5344CB8AC3E}">
        <p14:creationId xmlns:p14="http://schemas.microsoft.com/office/powerpoint/2010/main" val="195954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CH" sz="1200" b="0" i="0" kern="1200" baseline="0" dirty="0">
              <a:solidFill>
                <a:schemeClr val="tx1"/>
              </a:solidFill>
              <a:effectLst/>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fld id="{C29EFA1B-0D33-48D0-88A0-57E3AED4D081}" type="slidenum">
              <a:rPr lang="de-CH" smtClean="0"/>
              <a:t>2</a:t>
            </a:fld>
            <a:endParaRPr lang="de-CH"/>
          </a:p>
        </p:txBody>
      </p:sp>
    </p:spTree>
    <p:extLst>
      <p:ext uri="{BB962C8B-B14F-4D97-AF65-F5344CB8AC3E}">
        <p14:creationId xmlns:p14="http://schemas.microsoft.com/office/powerpoint/2010/main" val="2653157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20</a:t>
            </a:fld>
            <a:endParaRPr lang="de-CH"/>
          </a:p>
        </p:txBody>
      </p:sp>
    </p:spTree>
    <p:extLst>
      <p:ext uri="{BB962C8B-B14F-4D97-AF65-F5344CB8AC3E}">
        <p14:creationId xmlns:p14="http://schemas.microsoft.com/office/powerpoint/2010/main" val="70696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p:txBody>
      </p:sp>
      <p:sp>
        <p:nvSpPr>
          <p:cNvPr id="4" name="Foliennummernplatzhalter 3"/>
          <p:cNvSpPr>
            <a:spLocks noGrp="1"/>
          </p:cNvSpPr>
          <p:nvPr>
            <p:ph type="sldNum" sz="quarter" idx="10"/>
          </p:nvPr>
        </p:nvSpPr>
        <p:spPr/>
        <p:txBody>
          <a:bodyPr/>
          <a:lstStyle/>
          <a:p>
            <a:fld id="{C29EFA1B-0D33-48D0-88A0-57E3AED4D081}" type="slidenum">
              <a:rPr lang="de-CH" smtClean="0"/>
              <a:t>21</a:t>
            </a:fld>
            <a:endParaRPr lang="de-CH"/>
          </a:p>
        </p:txBody>
      </p:sp>
    </p:spTree>
    <p:extLst>
      <p:ext uri="{BB962C8B-B14F-4D97-AF65-F5344CB8AC3E}">
        <p14:creationId xmlns:p14="http://schemas.microsoft.com/office/powerpoint/2010/main" val="301647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C29EFA1B-0D33-48D0-88A0-57E3AED4D081}" type="slidenum">
              <a:rPr lang="de-CH" smtClean="0"/>
              <a:t>22</a:t>
            </a:fld>
            <a:endParaRPr lang="de-CH"/>
          </a:p>
        </p:txBody>
      </p:sp>
    </p:spTree>
    <p:extLst>
      <p:ext uri="{BB962C8B-B14F-4D97-AF65-F5344CB8AC3E}">
        <p14:creationId xmlns:p14="http://schemas.microsoft.com/office/powerpoint/2010/main" val="3254573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C29EFA1B-0D33-48D0-88A0-57E3AED4D081}" type="slidenum">
              <a:rPr lang="de-CH" smtClean="0"/>
              <a:t>23</a:t>
            </a:fld>
            <a:endParaRPr lang="de-CH"/>
          </a:p>
        </p:txBody>
      </p:sp>
    </p:spTree>
    <p:extLst>
      <p:ext uri="{BB962C8B-B14F-4D97-AF65-F5344CB8AC3E}">
        <p14:creationId xmlns:p14="http://schemas.microsoft.com/office/powerpoint/2010/main" val="4019429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24</a:t>
            </a:fld>
            <a:endParaRPr lang="de-CH"/>
          </a:p>
        </p:txBody>
      </p:sp>
    </p:spTree>
    <p:extLst>
      <p:ext uri="{BB962C8B-B14F-4D97-AF65-F5344CB8AC3E}">
        <p14:creationId xmlns:p14="http://schemas.microsoft.com/office/powerpoint/2010/main" val="2805494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25</a:t>
            </a:fld>
            <a:endParaRPr lang="de-CH"/>
          </a:p>
        </p:txBody>
      </p:sp>
    </p:spTree>
    <p:extLst>
      <p:ext uri="{BB962C8B-B14F-4D97-AF65-F5344CB8AC3E}">
        <p14:creationId xmlns:p14="http://schemas.microsoft.com/office/powerpoint/2010/main" val="359704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C29EFA1B-0D33-48D0-88A0-57E3AED4D081}" type="slidenum">
              <a:rPr lang="de-CH" smtClean="0"/>
              <a:t>3</a:t>
            </a:fld>
            <a:endParaRPr lang="de-CH"/>
          </a:p>
        </p:txBody>
      </p:sp>
    </p:spTree>
    <p:extLst>
      <p:ext uri="{BB962C8B-B14F-4D97-AF65-F5344CB8AC3E}">
        <p14:creationId xmlns:p14="http://schemas.microsoft.com/office/powerpoint/2010/main" val="212732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4</a:t>
            </a:fld>
            <a:endParaRPr lang="de-CH"/>
          </a:p>
        </p:txBody>
      </p:sp>
    </p:spTree>
    <p:extLst>
      <p:ext uri="{BB962C8B-B14F-4D97-AF65-F5344CB8AC3E}">
        <p14:creationId xmlns:p14="http://schemas.microsoft.com/office/powerpoint/2010/main" val="34630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5</a:t>
            </a:fld>
            <a:endParaRPr lang="de-CH"/>
          </a:p>
        </p:txBody>
      </p:sp>
    </p:spTree>
    <p:extLst>
      <p:ext uri="{BB962C8B-B14F-4D97-AF65-F5344CB8AC3E}">
        <p14:creationId xmlns:p14="http://schemas.microsoft.com/office/powerpoint/2010/main" val="3883120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aseline="0" dirty="0"/>
          </a:p>
        </p:txBody>
      </p:sp>
      <p:sp>
        <p:nvSpPr>
          <p:cNvPr id="4" name="Foliennummernplatzhalter 3"/>
          <p:cNvSpPr>
            <a:spLocks noGrp="1"/>
          </p:cNvSpPr>
          <p:nvPr>
            <p:ph type="sldNum" sz="quarter" idx="10"/>
          </p:nvPr>
        </p:nvSpPr>
        <p:spPr/>
        <p:txBody>
          <a:bodyPr/>
          <a:lstStyle/>
          <a:p>
            <a:fld id="{C29EFA1B-0D33-48D0-88A0-57E3AED4D081}" type="slidenum">
              <a:rPr lang="de-CH" smtClean="0"/>
              <a:t>6</a:t>
            </a:fld>
            <a:endParaRPr lang="de-CH"/>
          </a:p>
        </p:txBody>
      </p:sp>
    </p:spTree>
    <p:extLst>
      <p:ext uri="{BB962C8B-B14F-4D97-AF65-F5344CB8AC3E}">
        <p14:creationId xmlns:p14="http://schemas.microsoft.com/office/powerpoint/2010/main" val="1211772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C29EFA1B-0D33-48D0-88A0-57E3AED4D081}" type="slidenum">
              <a:rPr lang="de-CH" smtClean="0"/>
              <a:t>7</a:t>
            </a:fld>
            <a:endParaRPr lang="de-CH"/>
          </a:p>
        </p:txBody>
      </p:sp>
    </p:spTree>
    <p:extLst>
      <p:ext uri="{BB962C8B-B14F-4D97-AF65-F5344CB8AC3E}">
        <p14:creationId xmlns:p14="http://schemas.microsoft.com/office/powerpoint/2010/main" val="107309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8</a:t>
            </a:fld>
            <a:endParaRPr lang="de-CH"/>
          </a:p>
        </p:txBody>
      </p:sp>
    </p:spTree>
    <p:extLst>
      <p:ext uri="{BB962C8B-B14F-4D97-AF65-F5344CB8AC3E}">
        <p14:creationId xmlns:p14="http://schemas.microsoft.com/office/powerpoint/2010/main" val="102879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C29EFA1B-0D33-48D0-88A0-57E3AED4D081}" type="slidenum">
              <a:rPr lang="de-CH" smtClean="0"/>
              <a:t>9</a:t>
            </a:fld>
            <a:endParaRPr lang="de-CH"/>
          </a:p>
        </p:txBody>
      </p:sp>
    </p:spTree>
    <p:extLst>
      <p:ext uri="{BB962C8B-B14F-4D97-AF65-F5344CB8AC3E}">
        <p14:creationId xmlns:p14="http://schemas.microsoft.com/office/powerpoint/2010/main" val="3957675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5F625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1800" y="3127450"/>
            <a:ext cx="8280400" cy="2821830"/>
          </a:xfrm>
        </p:spPr>
        <p:txBody>
          <a:bodyPr/>
          <a:lstStyle>
            <a:lvl1pPr marL="0" indent="0" algn="l">
              <a:spcBef>
                <a:spcPts val="0"/>
              </a:spcBef>
              <a:buNone/>
              <a:defRPr sz="2400">
                <a:solidFill>
                  <a:srgbClr val="ACA39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6537230" y="324000"/>
            <a:ext cx="2238375" cy="1030320"/>
          </a:xfrm>
          <a:prstGeom prst="rect">
            <a:avLst/>
          </a:prstGeom>
        </p:spPr>
      </p:pic>
      <p:pic>
        <p:nvPicPr>
          <p:cNvPr id="9" name="Grafik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07034" y="-791266"/>
            <a:ext cx="383477" cy="1873847"/>
          </a:xfrm>
          <a:prstGeom prst="rect">
            <a:avLst/>
          </a:prstGeom>
        </p:spPr>
      </p:pic>
      <p:sp>
        <p:nvSpPr>
          <p:cNvPr id="7" name="Titel 6"/>
          <p:cNvSpPr>
            <a:spLocks noGrp="1"/>
          </p:cNvSpPr>
          <p:nvPr>
            <p:ph type="title"/>
          </p:nvPr>
        </p:nvSpPr>
        <p:spPr/>
        <p:txBody>
          <a:bodyPr/>
          <a:lstStyle/>
          <a:p>
            <a:r>
              <a:rPr lang="de-DE"/>
              <a:t>Titelmasterformat durch Klicken bearbeiten</a:t>
            </a:r>
            <a:endParaRPr lang="de-CH"/>
          </a:p>
        </p:txBody>
      </p:sp>
      <p:sp>
        <p:nvSpPr>
          <p:cNvPr id="13" name="Datumsplatzhalter 12"/>
          <p:cNvSpPr>
            <a:spLocks noGrp="1"/>
          </p:cNvSpPr>
          <p:nvPr>
            <p:ph type="dt" sz="half" idx="10"/>
          </p:nvPr>
        </p:nvSpPr>
        <p:spPr/>
        <p:txBody>
          <a:bodyPr/>
          <a:lstStyle/>
          <a:p>
            <a:fld id="{5DD0B93B-CDB5-415F-AA8A-39B734660051}" type="datetime1">
              <a:rPr lang="de-DE" smtClean="0"/>
              <a:t>04.10.2022</a:t>
            </a:fld>
            <a:endParaRPr lang="de-CH" dirty="0"/>
          </a:p>
        </p:txBody>
      </p:sp>
      <p:sp>
        <p:nvSpPr>
          <p:cNvPr id="14" name="Fußzeilenplatzhalter 13"/>
          <p:cNvSpPr>
            <a:spLocks noGrp="1"/>
          </p:cNvSpPr>
          <p:nvPr>
            <p:ph type="ftr" sz="quarter" idx="11"/>
          </p:nvPr>
        </p:nvSpPr>
        <p:spPr/>
        <p:txBody>
          <a:bodyPr/>
          <a:lstStyle/>
          <a:p>
            <a:r>
              <a:rPr lang="de-CH"/>
              <a:t>Sabine Iseli</a:t>
            </a:r>
            <a:endParaRPr lang="de-CH" dirty="0"/>
          </a:p>
        </p:txBody>
      </p:sp>
      <p:sp>
        <p:nvSpPr>
          <p:cNvPr id="15" name="Foliennummernplatzhalter 14"/>
          <p:cNvSpPr>
            <a:spLocks noGrp="1"/>
          </p:cNvSpPr>
          <p:nvPr>
            <p:ph type="sldNum" sz="quarter" idx="12"/>
          </p:nvPr>
        </p:nvSpPr>
        <p:spPr/>
        <p:txBody>
          <a:bodyPr/>
          <a:lstStyle/>
          <a:p>
            <a:fld id="{83CE4346-6A9A-40C0-BA4F-B523F9209E30}" type="slidenum">
              <a:rPr lang="de-CH" smtClean="0"/>
              <a:pPr/>
              <a:t>‹Nr.›</a:t>
            </a:fld>
            <a:endParaRPr lang="de-CH" dirty="0"/>
          </a:p>
        </p:txBody>
      </p:sp>
    </p:spTree>
    <p:extLst>
      <p:ext uri="{BB962C8B-B14F-4D97-AF65-F5344CB8AC3E}">
        <p14:creationId xmlns:p14="http://schemas.microsoft.com/office/powerpoint/2010/main" val="3973989415"/>
      </p:ext>
    </p:extLst>
  </p:cSld>
  <p:clrMapOvr>
    <a:masterClrMapping/>
  </p:clrMapOvr>
  <p:extLst>
    <p:ext uri="{DCECCB84-F9BA-43D5-87BE-67443E8EF086}">
      <p15:sldGuideLst xmlns:p15="http://schemas.microsoft.com/office/powerpoint/2012/main">
        <p15:guide id="1" userDrawn="1">
          <p15:clr>
            <a:srgbClr val="FBAE40"/>
          </p15:clr>
        </p15:guide>
        <p15:guide id="2" orient="horz" pos="1865" userDrawn="1">
          <p15:clr>
            <a:srgbClr val="FBAE40"/>
          </p15:clr>
        </p15:guide>
        <p15:guide id="3" orient="horz" pos="200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296863"/>
            <a:ext cx="9144000" cy="6561138"/>
          </a:xfrm>
        </p:spPr>
        <p:txBody>
          <a:bodyPr/>
          <a:lstStyle>
            <a:lvl1pPr marL="0" indent="0">
              <a:lnSpc>
                <a:spcPts val="1800"/>
              </a:lnSpc>
              <a:buFont typeface="Arial" panose="020B0604020202020204" pitchFamily="34" charset="0"/>
              <a:buNone/>
              <a:defRPr sz="1400"/>
            </a:lvl1pPr>
          </a:lstStyle>
          <a:p>
            <a:r>
              <a:rPr lang="de-DE"/>
              <a:t>Bild durch Klicken auf Symbol hinzufügen</a:t>
            </a:r>
            <a:endParaRPr lang="de-CH" dirty="0"/>
          </a:p>
        </p:txBody>
      </p:sp>
    </p:spTree>
    <p:extLst>
      <p:ext uri="{BB962C8B-B14F-4D97-AF65-F5344CB8AC3E}">
        <p14:creationId xmlns:p14="http://schemas.microsoft.com/office/powerpoint/2010/main" val="365674336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de-CH"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umsplatzhalter 3"/>
          <p:cNvSpPr>
            <a:spLocks noGrp="1"/>
          </p:cNvSpPr>
          <p:nvPr>
            <p:ph type="dt" sz="half" idx="10"/>
          </p:nvPr>
        </p:nvSpPr>
        <p:spPr/>
        <p:txBody>
          <a:bodyPr/>
          <a:lstStyle/>
          <a:p>
            <a:fld id="{EF16D8DB-9B35-4E80-A5D1-90E67DFDFEE4}" type="datetime1">
              <a:rPr lang="de-DE" smtClean="0"/>
              <a:t>04.10.2022</a:t>
            </a:fld>
            <a:endParaRPr lang="de-CH" dirty="0"/>
          </a:p>
        </p:txBody>
      </p:sp>
      <p:sp>
        <p:nvSpPr>
          <p:cNvPr id="5" name="Fußzeilenplatzhalter 4"/>
          <p:cNvSpPr>
            <a:spLocks noGrp="1"/>
          </p:cNvSpPr>
          <p:nvPr>
            <p:ph type="ftr" sz="quarter" idx="11"/>
          </p:nvPr>
        </p:nvSpPr>
        <p:spPr/>
        <p:txBody>
          <a:bodyPr/>
          <a:lstStyle/>
          <a:p>
            <a:r>
              <a:rPr lang="de-CH"/>
              <a:t>Sabine Iseli</a:t>
            </a:r>
            <a:endParaRPr lang="de-CH" dirty="0"/>
          </a:p>
        </p:txBody>
      </p:sp>
      <p:sp>
        <p:nvSpPr>
          <p:cNvPr id="6" name="Foliennummernplatzhalter 5"/>
          <p:cNvSpPr>
            <a:spLocks noGrp="1"/>
          </p:cNvSpPr>
          <p:nvPr>
            <p:ph type="sldNum" sz="quarter" idx="12"/>
          </p:nvPr>
        </p:nvSpPr>
        <p:spPr/>
        <p:txBody>
          <a:bodyPr/>
          <a:lstStyle/>
          <a:p>
            <a:fld id="{83CE4346-6A9A-40C0-BA4F-B523F9209E30}" type="slidenum">
              <a:rPr lang="de-CH" smtClean="0"/>
              <a:pPr/>
              <a:t>‹Nr.›</a:t>
            </a:fld>
            <a:endParaRPr lang="de-CH" dirty="0"/>
          </a:p>
        </p:txBody>
      </p:sp>
    </p:spTree>
    <p:extLst>
      <p:ext uri="{BB962C8B-B14F-4D97-AF65-F5344CB8AC3E}">
        <p14:creationId xmlns:p14="http://schemas.microsoft.com/office/powerpoint/2010/main" val="1491038240"/>
      </p:ext>
    </p:extLst>
  </p:cSld>
  <p:clrMapOvr>
    <a:masterClrMapping/>
  </p:clrMapOvr>
  <p:extLst>
    <p:ext uri="{DCECCB84-F9BA-43D5-87BE-67443E8EF086}">
      <p15:sldGuideLst xmlns:p15="http://schemas.microsoft.com/office/powerpoint/2012/main">
        <p15:guide id="1" pos="2835" userDrawn="1">
          <p15:clr>
            <a:srgbClr val="FBAE40"/>
          </p15:clr>
        </p15:guide>
        <p15:guide id="2" pos="2925" userDrawn="1">
          <p15:clr>
            <a:srgbClr val="FBAE40"/>
          </p15:clr>
        </p15:guide>
        <p15:guide id="4" orient="horz" pos="1412" userDrawn="1">
          <p15:clr>
            <a:srgbClr val="FBAE40"/>
          </p15:clr>
        </p15:guide>
        <p15:guide id="5" orient="horz" pos="935" userDrawn="1">
          <p15:clr>
            <a:srgbClr val="FBAE40"/>
          </p15:clr>
        </p15:guide>
        <p15:guide id="6" orient="horz" pos="45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de-CH" dirty="0"/>
          </a:p>
        </p:txBody>
      </p:sp>
      <p:sp>
        <p:nvSpPr>
          <p:cNvPr id="3" name="Content Placeholder 2"/>
          <p:cNvSpPr>
            <a:spLocks noGrp="1"/>
          </p:cNvSpPr>
          <p:nvPr>
            <p:ph sz="half" idx="1"/>
          </p:nvPr>
        </p:nvSpPr>
        <p:spPr>
          <a:xfrm>
            <a:off x="431800" y="2196001"/>
            <a:ext cx="4068763" cy="4401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p:cNvSpPr>
            <a:spLocks noGrp="1"/>
          </p:cNvSpPr>
          <p:nvPr>
            <p:ph sz="half" idx="2"/>
          </p:nvPr>
        </p:nvSpPr>
        <p:spPr>
          <a:xfrm>
            <a:off x="4643438" y="2196001"/>
            <a:ext cx="4068762" cy="4401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962323717"/>
      </p:ext>
    </p:extLst>
  </p:cSld>
  <p:clrMapOvr>
    <a:masterClrMapping/>
  </p:clrMapOvr>
  <p:extLst>
    <p:ext uri="{DCECCB84-F9BA-43D5-87BE-67443E8EF086}">
      <p15:sldGuideLst xmlns:p15="http://schemas.microsoft.com/office/powerpoint/2012/main">
        <p15:guide id="1" orient="horz" pos="935" userDrawn="1">
          <p15:clr>
            <a:srgbClr val="FBAE40"/>
          </p15:clr>
        </p15:guide>
        <p15:guide id="2" orient="horz" pos="1412" userDrawn="1">
          <p15:clr>
            <a:srgbClr val="FBAE40"/>
          </p15:clr>
        </p15:guide>
        <p15:guide id="3" pos="2835" userDrawn="1">
          <p15:clr>
            <a:srgbClr val="FBAE40"/>
          </p15:clr>
        </p15:guide>
        <p15:guide id="4" pos="2925" userDrawn="1">
          <p15:clr>
            <a:srgbClr val="FBAE40"/>
          </p15:clr>
        </p15:guide>
        <p15:guide id="5" orient="horz" pos="45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Text/B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de-CH" dirty="0"/>
          </a:p>
        </p:txBody>
      </p:sp>
      <p:sp>
        <p:nvSpPr>
          <p:cNvPr id="3" name="Content Placeholder 2"/>
          <p:cNvSpPr>
            <a:spLocks noGrp="1"/>
          </p:cNvSpPr>
          <p:nvPr>
            <p:ph sz="half" idx="1"/>
          </p:nvPr>
        </p:nvSpPr>
        <p:spPr>
          <a:xfrm>
            <a:off x="431800" y="2196001"/>
            <a:ext cx="4068763" cy="44016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Bildplatzhalter 8"/>
          <p:cNvSpPr>
            <a:spLocks noGrp="1"/>
          </p:cNvSpPr>
          <p:nvPr>
            <p:ph type="pic" sz="quarter" idx="13"/>
          </p:nvPr>
        </p:nvSpPr>
        <p:spPr>
          <a:xfrm>
            <a:off x="4643438" y="2246546"/>
            <a:ext cx="1908000" cy="2376000"/>
          </a:xfrm>
        </p:spPr>
        <p:txBody>
          <a:bodyPr/>
          <a:lstStyle>
            <a:lvl1pPr marL="0" indent="0">
              <a:lnSpc>
                <a:spcPts val="1800"/>
              </a:lnSpc>
              <a:buNone/>
              <a:defRPr sz="1400"/>
            </a:lvl1pPr>
          </a:lstStyle>
          <a:p>
            <a:r>
              <a:rPr lang="de-DE"/>
              <a:t>Bild durch Klicken auf Symbol hinzufügen</a:t>
            </a:r>
            <a:endParaRPr lang="de-CH" dirty="0"/>
          </a:p>
        </p:txBody>
      </p:sp>
      <p:sp>
        <p:nvSpPr>
          <p:cNvPr id="10" name="Content Placeholder 3"/>
          <p:cNvSpPr>
            <a:spLocks noGrp="1"/>
          </p:cNvSpPr>
          <p:nvPr>
            <p:ph sz="half" idx="2"/>
          </p:nvPr>
        </p:nvSpPr>
        <p:spPr>
          <a:xfrm>
            <a:off x="4643438" y="4824001"/>
            <a:ext cx="4068762" cy="1773650"/>
          </a:xfrm>
        </p:spPr>
        <p:txBody>
          <a:bodyPr/>
          <a:lstStyle>
            <a:lvl1pPr marL="0" indent="0">
              <a:lnSpc>
                <a:spcPts val="1800"/>
              </a:lnSpc>
              <a:spcBef>
                <a:spcPts val="0"/>
              </a:spcBef>
              <a:buFont typeface="Arial" panose="020B0604020202020204" pitchFamily="34" charset="0"/>
              <a:buNone/>
              <a:defRPr sz="1400" spc="0" baseline="0"/>
            </a:lvl1pPr>
            <a:lvl2pPr>
              <a:defRPr>
                <a:solidFill>
                  <a:schemeClr val="tx1"/>
                </a:solidFill>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310820640"/>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1412" userDrawn="1">
          <p15:clr>
            <a:srgbClr val="FBAE40"/>
          </p15:clr>
        </p15:guide>
        <p15:guide id="3" pos="2835">
          <p15:clr>
            <a:srgbClr val="FBAE40"/>
          </p15:clr>
        </p15:guide>
        <p15:guide id="4" pos="2925">
          <p15:clr>
            <a:srgbClr val="FBAE40"/>
          </p15:clr>
        </p15:guide>
        <p15:guide id="5" orient="horz" pos="459" userDrawn="1">
          <p15:clr>
            <a:srgbClr val="FBAE40"/>
          </p15:clr>
        </p15:guide>
        <p15:guide id="6" pos="41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Bild oben/Text un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de-CH" dirty="0"/>
          </a:p>
        </p:txBody>
      </p:sp>
      <p:sp>
        <p:nvSpPr>
          <p:cNvPr id="3" name="Content Placeholder 2"/>
          <p:cNvSpPr>
            <a:spLocks noGrp="1"/>
          </p:cNvSpPr>
          <p:nvPr>
            <p:ph sz="half" idx="1"/>
          </p:nvPr>
        </p:nvSpPr>
        <p:spPr>
          <a:xfrm>
            <a:off x="431800" y="4737315"/>
            <a:ext cx="4068763" cy="1860336"/>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p:cNvSpPr>
            <a:spLocks noGrp="1"/>
          </p:cNvSpPr>
          <p:nvPr>
            <p:ph sz="half" idx="2"/>
          </p:nvPr>
        </p:nvSpPr>
        <p:spPr>
          <a:xfrm>
            <a:off x="4643438" y="4737315"/>
            <a:ext cx="4068762" cy="1860336"/>
          </a:xfrm>
        </p:spPr>
        <p:txBody>
          <a:bodyPr/>
          <a:lstStyle>
            <a:lvl1pPr marL="0" indent="0">
              <a:lnSpc>
                <a:spcPts val="3000"/>
              </a:lnSpc>
              <a:spcBef>
                <a:spcPts val="0"/>
              </a:spcBef>
              <a:buFont typeface="Arial" panose="020B0604020202020204" pitchFamily="34" charset="0"/>
              <a:buNone/>
              <a:defRPr sz="2400" spc="0" baseline="0"/>
            </a:lvl1pPr>
            <a:lvl2pPr>
              <a:defRPr>
                <a:solidFill>
                  <a:srgbClr val="5F625F"/>
                </a:solidFill>
              </a:defRPr>
            </a:lvl2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Bildplatzhalter 8"/>
          <p:cNvSpPr>
            <a:spLocks noGrp="1"/>
          </p:cNvSpPr>
          <p:nvPr>
            <p:ph type="pic" sz="quarter" idx="13"/>
          </p:nvPr>
        </p:nvSpPr>
        <p:spPr>
          <a:xfrm>
            <a:off x="4643438" y="1785729"/>
            <a:ext cx="4068762" cy="2808000"/>
          </a:xfrm>
        </p:spPr>
        <p:txBody>
          <a:bodyPr/>
          <a:lstStyle>
            <a:lvl1pPr marL="0" indent="0">
              <a:lnSpc>
                <a:spcPts val="1800"/>
              </a:lnSpc>
              <a:buNone/>
              <a:defRPr sz="1400"/>
            </a:lvl1pPr>
          </a:lstStyle>
          <a:p>
            <a:r>
              <a:rPr lang="de-DE"/>
              <a:t>Bild durch Klicken auf Symbol hinzufügen</a:t>
            </a:r>
            <a:endParaRPr lang="de-CH" dirty="0"/>
          </a:p>
        </p:txBody>
      </p:sp>
      <p:sp>
        <p:nvSpPr>
          <p:cNvPr id="6" name="Bildplatzhalter 8"/>
          <p:cNvSpPr>
            <a:spLocks noGrp="1"/>
          </p:cNvSpPr>
          <p:nvPr>
            <p:ph type="pic" sz="quarter" idx="14"/>
          </p:nvPr>
        </p:nvSpPr>
        <p:spPr>
          <a:xfrm>
            <a:off x="441319" y="1785730"/>
            <a:ext cx="4068762" cy="2808000"/>
          </a:xfrm>
        </p:spPr>
        <p:txBody>
          <a:bodyPr/>
          <a:lstStyle>
            <a:lvl1pPr marL="0" indent="0">
              <a:lnSpc>
                <a:spcPts val="1800"/>
              </a:lnSpc>
              <a:buNone/>
              <a:defRPr sz="1400"/>
            </a:lvl1pPr>
          </a:lstStyle>
          <a:p>
            <a:r>
              <a:rPr lang="de-DE"/>
              <a:t>Bild durch Klicken auf Symbol hinzufügen</a:t>
            </a:r>
            <a:endParaRPr lang="de-CH" dirty="0"/>
          </a:p>
        </p:txBody>
      </p:sp>
    </p:spTree>
    <p:extLst>
      <p:ext uri="{BB962C8B-B14F-4D97-AF65-F5344CB8AC3E}">
        <p14:creationId xmlns:p14="http://schemas.microsoft.com/office/powerpoint/2010/main" val="843290869"/>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1117" userDrawn="1">
          <p15:clr>
            <a:srgbClr val="FBAE40"/>
          </p15:clr>
        </p15:guide>
        <p15:guide id="3" pos="2835">
          <p15:clr>
            <a:srgbClr val="FBAE40"/>
          </p15:clr>
        </p15:guide>
        <p15:guide id="4" pos="2925">
          <p15:clr>
            <a:srgbClr val="FBAE40"/>
          </p15:clr>
        </p15:guide>
        <p15:guide id="5" orient="horz" pos="45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ken/Tabellen/Illustrationen">
    <p:bg>
      <p:bgPr>
        <a:solidFill>
          <a:schemeClr val="bg1"/>
        </a:solidFill>
        <a:effectLst/>
      </p:bgPr>
    </p:b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31800" y="2196000"/>
            <a:ext cx="8275296" cy="4401650"/>
          </a:xfrm>
        </p:spPr>
        <p:txBody>
          <a:bodyPr/>
          <a:lstStyle>
            <a:lvl1pPr marL="0" indent="0">
              <a:buNone/>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Textplatzhalter 27"/>
          <p:cNvSpPr>
            <a:spLocks noGrp="1"/>
          </p:cNvSpPr>
          <p:nvPr>
            <p:ph type="body" sz="quarter" idx="30"/>
          </p:nvPr>
        </p:nvSpPr>
        <p:spPr>
          <a:xfrm>
            <a:off x="6551612" y="2196000"/>
            <a:ext cx="2155483" cy="4662000"/>
          </a:xfrm>
        </p:spPr>
        <p:txBody>
          <a:bodyPr anchor="t" anchorCtr="0"/>
          <a:lstStyle>
            <a:lvl1pPr marL="0" indent="0">
              <a:lnSpc>
                <a:spcPts val="1800"/>
              </a:lnSpc>
              <a:buNone/>
              <a:defRPr sz="1400" spc="0">
                <a:solidFill>
                  <a:schemeClr val="tx1"/>
                </a:solidFill>
              </a:defRPr>
            </a:lvl1pPr>
            <a:lvl2pPr>
              <a:defRPr spc="0">
                <a:solidFill>
                  <a:schemeClr val="tx1"/>
                </a:solidFill>
              </a:defRPr>
            </a:lvl2pPr>
            <a:lvl3pPr>
              <a:defRPr spc="0">
                <a:solidFill>
                  <a:schemeClr val="tx1"/>
                </a:solidFill>
              </a:defRPr>
            </a:lvl3pPr>
            <a:lvl4pPr>
              <a:defRPr spc="0">
                <a:solidFill>
                  <a:schemeClr val="tx1"/>
                </a:solidFill>
              </a:defRPr>
            </a:lvl4pPr>
            <a:lvl5pPr>
              <a:defRPr spc="0">
                <a:solidFill>
                  <a:schemeClr val="tx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Titel 8"/>
          <p:cNvSpPr>
            <a:spLocks noGrp="1"/>
          </p:cNvSpPr>
          <p:nvPr>
            <p:ph type="title"/>
          </p:nvPr>
        </p:nvSpPr>
        <p:spPr/>
        <p:txBody>
          <a:bodyPr/>
          <a:lstStyle/>
          <a:p>
            <a:r>
              <a:rPr lang="de-DE"/>
              <a:t>Titelmasterformat durch Klicken bearbeiten</a:t>
            </a:r>
            <a:endParaRPr lang="de-CH" dirty="0"/>
          </a:p>
        </p:txBody>
      </p:sp>
    </p:spTree>
    <p:extLst>
      <p:ext uri="{BB962C8B-B14F-4D97-AF65-F5344CB8AC3E}">
        <p14:creationId xmlns:p14="http://schemas.microsoft.com/office/powerpoint/2010/main" val="2921280639"/>
      </p:ext>
    </p:extLst>
  </p:cSld>
  <p:clrMapOvr>
    <a:masterClrMapping/>
  </p:clrMapOvr>
  <p:extLst>
    <p:ext uri="{DCECCB84-F9BA-43D5-87BE-67443E8EF086}">
      <p15:sldGuideLst xmlns:p15="http://schemas.microsoft.com/office/powerpoint/2012/main">
        <p15:guide id="1" orient="horz" pos="459" userDrawn="1">
          <p15:clr>
            <a:srgbClr val="FBAE40"/>
          </p15:clr>
        </p15:guide>
        <p15:guide id="2" orient="horz" pos="935" userDrawn="1">
          <p15:clr>
            <a:srgbClr val="FBAE40"/>
          </p15:clr>
        </p15:guide>
        <p15:guide id="3" orient="horz" pos="1412" userDrawn="1">
          <p15:clr>
            <a:srgbClr val="FBAE40"/>
          </p15:clr>
        </p15:guide>
        <p15:guide id="4" pos="412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raitübersic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de-CH" dirty="0"/>
          </a:p>
        </p:txBody>
      </p:sp>
      <p:sp>
        <p:nvSpPr>
          <p:cNvPr id="9" name="Bildplatzhalter 8"/>
          <p:cNvSpPr>
            <a:spLocks noGrp="1"/>
          </p:cNvSpPr>
          <p:nvPr>
            <p:ph type="pic" sz="quarter" idx="13"/>
          </p:nvPr>
        </p:nvSpPr>
        <p:spPr>
          <a:xfrm>
            <a:off x="431300" y="1773238"/>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11" name="Bildplatzhalter 8"/>
          <p:cNvSpPr>
            <a:spLocks noGrp="1"/>
          </p:cNvSpPr>
          <p:nvPr>
            <p:ph type="pic" sz="quarter" idx="15"/>
          </p:nvPr>
        </p:nvSpPr>
        <p:spPr>
          <a:xfrm>
            <a:off x="3239688" y="1773238"/>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13" name="Bildplatzhalter 8"/>
          <p:cNvSpPr>
            <a:spLocks noGrp="1"/>
          </p:cNvSpPr>
          <p:nvPr>
            <p:ph type="pic" sz="quarter" idx="17"/>
          </p:nvPr>
        </p:nvSpPr>
        <p:spPr>
          <a:xfrm>
            <a:off x="6048076" y="1773238"/>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28" name="Textplatzhalter 27"/>
          <p:cNvSpPr>
            <a:spLocks noGrp="1"/>
          </p:cNvSpPr>
          <p:nvPr>
            <p:ph type="body" sz="quarter" idx="30"/>
          </p:nvPr>
        </p:nvSpPr>
        <p:spPr>
          <a:xfrm>
            <a:off x="1655563" y="1773238"/>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29" name="Textplatzhalter 27"/>
          <p:cNvSpPr>
            <a:spLocks noGrp="1"/>
          </p:cNvSpPr>
          <p:nvPr>
            <p:ph type="body" sz="quarter" idx="31"/>
          </p:nvPr>
        </p:nvSpPr>
        <p:spPr>
          <a:xfrm>
            <a:off x="4463951" y="1773238"/>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30" name="Textplatzhalter 27"/>
          <p:cNvSpPr>
            <a:spLocks noGrp="1"/>
          </p:cNvSpPr>
          <p:nvPr>
            <p:ph type="body" sz="quarter" idx="32"/>
          </p:nvPr>
        </p:nvSpPr>
        <p:spPr>
          <a:xfrm>
            <a:off x="7272338" y="1773238"/>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3" name="Bildplatzhalter 8"/>
          <p:cNvSpPr>
            <a:spLocks noGrp="1"/>
          </p:cNvSpPr>
          <p:nvPr>
            <p:ph type="pic" sz="quarter" idx="33"/>
          </p:nvPr>
        </p:nvSpPr>
        <p:spPr>
          <a:xfrm>
            <a:off x="431300" y="3429000"/>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44" name="Bildplatzhalter 8"/>
          <p:cNvSpPr>
            <a:spLocks noGrp="1"/>
          </p:cNvSpPr>
          <p:nvPr>
            <p:ph type="pic" sz="quarter" idx="34"/>
          </p:nvPr>
        </p:nvSpPr>
        <p:spPr>
          <a:xfrm>
            <a:off x="3239688" y="3429000"/>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45" name="Bildplatzhalter 8"/>
          <p:cNvSpPr>
            <a:spLocks noGrp="1"/>
          </p:cNvSpPr>
          <p:nvPr>
            <p:ph type="pic" sz="quarter" idx="35"/>
          </p:nvPr>
        </p:nvSpPr>
        <p:spPr>
          <a:xfrm>
            <a:off x="6048076" y="3429000"/>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46" name="Textplatzhalter 27"/>
          <p:cNvSpPr>
            <a:spLocks noGrp="1"/>
          </p:cNvSpPr>
          <p:nvPr>
            <p:ph type="body" sz="quarter" idx="36"/>
          </p:nvPr>
        </p:nvSpPr>
        <p:spPr>
          <a:xfrm>
            <a:off x="1655563" y="3429000"/>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7" name="Textplatzhalter 27"/>
          <p:cNvSpPr>
            <a:spLocks noGrp="1"/>
          </p:cNvSpPr>
          <p:nvPr>
            <p:ph type="body" sz="quarter" idx="37"/>
          </p:nvPr>
        </p:nvSpPr>
        <p:spPr>
          <a:xfrm>
            <a:off x="4463951" y="3429000"/>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8" name="Textplatzhalter 27"/>
          <p:cNvSpPr>
            <a:spLocks noGrp="1"/>
          </p:cNvSpPr>
          <p:nvPr>
            <p:ph type="body" sz="quarter" idx="38"/>
          </p:nvPr>
        </p:nvSpPr>
        <p:spPr>
          <a:xfrm>
            <a:off x="7272338" y="3429000"/>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9" name="Bildplatzhalter 8"/>
          <p:cNvSpPr>
            <a:spLocks noGrp="1"/>
          </p:cNvSpPr>
          <p:nvPr>
            <p:ph type="pic" sz="quarter" idx="39"/>
          </p:nvPr>
        </p:nvSpPr>
        <p:spPr>
          <a:xfrm>
            <a:off x="431300" y="5084763"/>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50" name="Bildplatzhalter 8"/>
          <p:cNvSpPr>
            <a:spLocks noGrp="1"/>
          </p:cNvSpPr>
          <p:nvPr>
            <p:ph type="pic" sz="quarter" idx="40"/>
          </p:nvPr>
        </p:nvSpPr>
        <p:spPr>
          <a:xfrm>
            <a:off x="3239688" y="5084763"/>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51" name="Bildplatzhalter 8"/>
          <p:cNvSpPr>
            <a:spLocks noGrp="1"/>
          </p:cNvSpPr>
          <p:nvPr>
            <p:ph type="pic" sz="quarter" idx="41"/>
          </p:nvPr>
        </p:nvSpPr>
        <p:spPr>
          <a:xfrm>
            <a:off x="6048076" y="5084763"/>
            <a:ext cx="1080000" cy="1512000"/>
          </a:xfrm>
        </p:spPr>
        <p:txBody>
          <a:bodyPr/>
          <a:lstStyle>
            <a:lvl1pPr marL="0" indent="0">
              <a:lnSpc>
                <a:spcPts val="1800"/>
              </a:lnSpc>
              <a:buNone/>
              <a:defRPr sz="1400"/>
            </a:lvl1pPr>
          </a:lstStyle>
          <a:p>
            <a:r>
              <a:rPr lang="de-DE"/>
              <a:t>Bild durch Klicken auf Symbol hinzufügen</a:t>
            </a:r>
            <a:endParaRPr lang="de-CH" dirty="0"/>
          </a:p>
        </p:txBody>
      </p:sp>
      <p:sp>
        <p:nvSpPr>
          <p:cNvPr id="52" name="Textplatzhalter 27"/>
          <p:cNvSpPr>
            <a:spLocks noGrp="1"/>
          </p:cNvSpPr>
          <p:nvPr>
            <p:ph type="body" sz="quarter" idx="42"/>
          </p:nvPr>
        </p:nvSpPr>
        <p:spPr>
          <a:xfrm>
            <a:off x="1655563" y="5084763"/>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3" name="Textplatzhalter 27"/>
          <p:cNvSpPr>
            <a:spLocks noGrp="1"/>
          </p:cNvSpPr>
          <p:nvPr>
            <p:ph type="body" sz="quarter" idx="43"/>
          </p:nvPr>
        </p:nvSpPr>
        <p:spPr>
          <a:xfrm>
            <a:off x="4463951" y="5084763"/>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4" name="Textplatzhalter 27"/>
          <p:cNvSpPr>
            <a:spLocks noGrp="1"/>
          </p:cNvSpPr>
          <p:nvPr>
            <p:ph type="body" sz="quarter" idx="44"/>
          </p:nvPr>
        </p:nvSpPr>
        <p:spPr>
          <a:xfrm>
            <a:off x="7272338" y="5084763"/>
            <a:ext cx="1439862" cy="1548000"/>
          </a:xfrm>
        </p:spPr>
        <p:txBody>
          <a:bodyPr anchor="b" anchorCtr="0"/>
          <a:lstStyle>
            <a:lvl1pPr marL="0" indent="0">
              <a:lnSpc>
                <a:spcPts val="1800"/>
              </a:lnSpc>
              <a:buNone/>
              <a:defRPr sz="1400" spc="0">
                <a:solidFill>
                  <a:srgbClr val="5F625F"/>
                </a:solidFill>
              </a:defRPr>
            </a:lvl1pPr>
            <a:lvl2pPr>
              <a:defRPr spc="0">
                <a:solidFill>
                  <a:srgbClr val="5F625F"/>
                </a:solidFill>
              </a:defRPr>
            </a:lvl2pPr>
            <a:lvl3pPr>
              <a:defRPr spc="0">
                <a:solidFill>
                  <a:srgbClr val="5F625F"/>
                </a:solidFill>
              </a:defRPr>
            </a:lvl3pPr>
            <a:lvl4pPr>
              <a:defRPr spc="0">
                <a:solidFill>
                  <a:srgbClr val="5F625F"/>
                </a:solidFill>
              </a:defRPr>
            </a:lvl4pPr>
            <a:lvl5pPr>
              <a:defRPr spc="0">
                <a:solidFill>
                  <a:srgbClr val="5F625F"/>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344255668"/>
      </p:ext>
    </p:extLst>
  </p:cSld>
  <p:clrMapOvr>
    <a:masterClrMapping/>
  </p:clrMapOvr>
  <p:extLst>
    <p:ext uri="{DCECCB84-F9BA-43D5-87BE-67443E8EF086}">
      <p15:sldGuideLst xmlns:p15="http://schemas.microsoft.com/office/powerpoint/2012/main">
        <p15:guide id="1" orient="horz" pos="935">
          <p15:clr>
            <a:srgbClr val="FBAE40"/>
          </p15:clr>
        </p15:guide>
        <p15:guide id="2" orient="horz" pos="1117" userDrawn="1">
          <p15:clr>
            <a:srgbClr val="FBAE40"/>
          </p15:clr>
        </p15:guide>
        <p15:guide id="3" pos="1950" userDrawn="1">
          <p15:clr>
            <a:srgbClr val="FBAE40"/>
          </p15:clr>
        </p15:guide>
        <p15:guide id="4" pos="2041" userDrawn="1">
          <p15:clr>
            <a:srgbClr val="FBAE40"/>
          </p15:clr>
        </p15:guide>
        <p15:guide id="5" pos="3719" userDrawn="1">
          <p15:clr>
            <a:srgbClr val="FBAE40"/>
          </p15:clr>
        </p15:guide>
        <p15:guide id="6" pos="3810" userDrawn="1">
          <p15:clr>
            <a:srgbClr val="FBAE40"/>
          </p15:clr>
        </p15:guide>
        <p15:guide id="7" pos="4490" userDrawn="1">
          <p15:clr>
            <a:srgbClr val="FBAE40"/>
          </p15:clr>
        </p15:guide>
        <p15:guide id="8" pos="4581" userDrawn="1">
          <p15:clr>
            <a:srgbClr val="FBAE40"/>
          </p15:clr>
        </p15:guide>
        <p15:guide id="9" pos="2721" userDrawn="1">
          <p15:clr>
            <a:srgbClr val="FBAE40"/>
          </p15:clr>
        </p15:guide>
        <p15:guide id="10" pos="2812" userDrawn="1">
          <p15:clr>
            <a:srgbClr val="FBAE40"/>
          </p15:clr>
        </p15:guide>
        <p15:guide id="11" pos="952" userDrawn="1">
          <p15:clr>
            <a:srgbClr val="FBAE40"/>
          </p15:clr>
        </p15:guide>
        <p15:guide id="12" pos="1043" userDrawn="1">
          <p15:clr>
            <a:srgbClr val="FBAE40"/>
          </p15:clr>
        </p15:guide>
        <p15:guide id="13" orient="horz" pos="2069" userDrawn="1">
          <p15:clr>
            <a:srgbClr val="FBAE40"/>
          </p15:clr>
        </p15:guide>
        <p15:guide id="14" orient="horz" pos="2160" userDrawn="1">
          <p15:clr>
            <a:srgbClr val="FBAE40"/>
          </p15:clr>
        </p15:guide>
        <p15:guide id="15" orient="horz" pos="3113" userDrawn="1">
          <p15:clr>
            <a:srgbClr val="FBAE40"/>
          </p15:clr>
        </p15:guide>
        <p15:guide id="16" orient="horz" pos="3203" userDrawn="1">
          <p15:clr>
            <a:srgbClr val="FBAE40"/>
          </p15:clr>
        </p15:guide>
        <p15:guide id="17" orient="horz" pos="45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296863"/>
            <a:ext cx="9144000" cy="6561138"/>
          </a:xfrm>
        </p:spPr>
        <p:txBody>
          <a:bodyPr/>
          <a:lstStyle>
            <a:lvl1pPr marL="0" indent="0">
              <a:lnSpc>
                <a:spcPts val="1800"/>
              </a:lnSpc>
              <a:buFont typeface="Arial" panose="020B0604020202020204" pitchFamily="34" charset="0"/>
              <a:buNone/>
              <a:defRPr sz="1400"/>
            </a:lvl1pPr>
          </a:lstStyle>
          <a:p>
            <a:r>
              <a:rPr lang="de-DE"/>
              <a:t>Bild durch Klicken auf Symbol hinzufügen</a:t>
            </a:r>
            <a:endParaRPr lang="de-CH" dirty="0"/>
          </a:p>
        </p:txBody>
      </p:sp>
      <p:sp>
        <p:nvSpPr>
          <p:cNvPr id="2" name="Title 1"/>
          <p:cNvSpPr>
            <a:spLocks noGrp="1"/>
          </p:cNvSpPr>
          <p:nvPr>
            <p:ph type="title"/>
          </p:nvPr>
        </p:nvSpPr>
        <p:spPr bwMode="white">
          <a:xfrm>
            <a:off x="431800" y="779694"/>
            <a:ext cx="8280400" cy="2656801"/>
          </a:xfrm>
        </p:spPr>
        <p:txBody>
          <a:bodyPr anchor="t" anchorCtr="0"/>
          <a:lstStyle>
            <a:lvl1pPr>
              <a:defRPr sz="3200">
                <a:solidFill>
                  <a:schemeClr val="bg1"/>
                </a:solidFill>
              </a:defRPr>
            </a:lvl1pPr>
          </a:lstStyle>
          <a:p>
            <a:r>
              <a:rPr lang="de-DE"/>
              <a:t>Titelmasterformat durch Klicken bearbeiten</a:t>
            </a:r>
            <a:endParaRPr lang="de-CH" dirty="0"/>
          </a:p>
        </p:txBody>
      </p:sp>
    </p:spTree>
    <p:extLst>
      <p:ext uri="{BB962C8B-B14F-4D97-AF65-F5344CB8AC3E}">
        <p14:creationId xmlns:p14="http://schemas.microsoft.com/office/powerpoint/2010/main" val="389863269"/>
      </p:ext>
    </p:extLst>
  </p:cSld>
  <p:clrMapOvr>
    <a:masterClrMapping/>
  </p:clrMapOvr>
  <p:extLst>
    <p:ext uri="{DCECCB84-F9BA-43D5-87BE-67443E8EF086}">
      <p15:sldGuideLst xmlns:p15="http://schemas.microsoft.com/office/powerpoint/2012/main">
        <p15:guide id="1" orient="horz" pos="52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bschnittsüberschrift 2">
    <p:spTree>
      <p:nvGrpSpPr>
        <p:cNvPr id="1" name=""/>
        <p:cNvGrpSpPr/>
        <p:nvPr/>
      </p:nvGrpSpPr>
      <p:grpSpPr>
        <a:xfrm>
          <a:off x="0" y="0"/>
          <a:ext cx="0" cy="0"/>
          <a:chOff x="0" y="0"/>
          <a:chExt cx="0" cy="0"/>
        </a:xfrm>
      </p:grpSpPr>
      <p:sp>
        <p:nvSpPr>
          <p:cNvPr id="7" name="Rechteck 6"/>
          <p:cNvSpPr/>
          <p:nvPr userDrawn="1"/>
        </p:nvSpPr>
        <p:spPr>
          <a:xfrm>
            <a:off x="0" y="-1"/>
            <a:ext cx="9144000" cy="1628776"/>
          </a:xfrm>
          <a:prstGeom prst="rect">
            <a:avLst/>
          </a:prstGeom>
          <a:solidFill>
            <a:srgbClr val="5F62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800"/>
              </a:lnSpc>
            </a:pPr>
            <a:endParaRPr lang="de-CH" sz="1800"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707034" y="-791266"/>
            <a:ext cx="383477" cy="1873847"/>
          </a:xfrm>
          <a:prstGeom prst="rect">
            <a:avLst/>
          </a:prstGeom>
        </p:spPr>
      </p:pic>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white">
          <a:xfrm>
            <a:off x="8548626" y="53011"/>
            <a:ext cx="514350" cy="214650"/>
          </a:xfrm>
          <a:prstGeom prst="rect">
            <a:avLst/>
          </a:prstGeom>
        </p:spPr>
      </p:pic>
      <p:sp>
        <p:nvSpPr>
          <p:cNvPr id="8" name="Bildplatzhalter 7"/>
          <p:cNvSpPr>
            <a:spLocks noGrp="1"/>
          </p:cNvSpPr>
          <p:nvPr>
            <p:ph type="pic" sz="quarter" idx="13"/>
          </p:nvPr>
        </p:nvSpPr>
        <p:spPr>
          <a:xfrm>
            <a:off x="0" y="1628775"/>
            <a:ext cx="9144000" cy="5229225"/>
          </a:xfrm>
        </p:spPr>
        <p:txBody>
          <a:bodyPr/>
          <a:lstStyle>
            <a:lvl1pPr marL="0" indent="0">
              <a:lnSpc>
                <a:spcPts val="1800"/>
              </a:lnSpc>
              <a:buFont typeface="Arial" panose="020B0604020202020204" pitchFamily="34" charset="0"/>
              <a:buNone/>
              <a:defRPr sz="1400"/>
            </a:lvl1pPr>
          </a:lstStyle>
          <a:p>
            <a:r>
              <a:rPr lang="de-DE"/>
              <a:t>Bild durch Klicken auf Symbol hinzufügen</a:t>
            </a:r>
            <a:endParaRPr lang="de-CH" dirty="0"/>
          </a:p>
        </p:txBody>
      </p:sp>
      <p:sp>
        <p:nvSpPr>
          <p:cNvPr id="11" name="Titel 10"/>
          <p:cNvSpPr>
            <a:spLocks noGrp="1"/>
          </p:cNvSpPr>
          <p:nvPr>
            <p:ph type="title"/>
          </p:nvPr>
        </p:nvSpPr>
        <p:spPr bwMode="white"/>
        <p:txBody>
          <a:bodyPr/>
          <a:lstStyle>
            <a:lvl1pPr>
              <a:defRPr>
                <a:solidFill>
                  <a:schemeClr val="bg1"/>
                </a:solidFill>
              </a:defRPr>
            </a:lvl1pPr>
          </a:lstStyle>
          <a:p>
            <a:r>
              <a:rPr lang="de-DE"/>
              <a:t>Titelmasterformat durch Klicken bearbeiten</a:t>
            </a:r>
            <a:endParaRPr lang="de-CH" dirty="0"/>
          </a:p>
        </p:txBody>
      </p:sp>
    </p:spTree>
    <p:extLst>
      <p:ext uri="{BB962C8B-B14F-4D97-AF65-F5344CB8AC3E}">
        <p14:creationId xmlns:p14="http://schemas.microsoft.com/office/powerpoint/2010/main" val="3113797850"/>
      </p:ext>
    </p:extLst>
  </p:cSld>
  <p:clrMapOvr>
    <a:masterClrMapping/>
  </p:clrMapOvr>
  <p:extLst>
    <p:ext uri="{DCECCB84-F9BA-43D5-87BE-67443E8EF086}">
      <p15:sldGuideLst xmlns:p15="http://schemas.microsoft.com/office/powerpoint/2012/main">
        <p15:guide id="1" orient="horz" pos="459" userDrawn="1">
          <p15:clr>
            <a:srgbClr val="FBAE40"/>
          </p15:clr>
        </p15:guide>
        <p15:guide id="2" orient="horz" pos="1026" userDrawn="1">
          <p15:clr>
            <a:srgbClr val="FBAE40"/>
          </p15:clr>
        </p15:guide>
        <p15:guide id="3" orient="horz" pos="93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0" y="296863"/>
            <a:ext cx="8280400" cy="1296000"/>
          </a:xfrm>
          <a:prstGeom prst="rect">
            <a:avLst/>
          </a:prstGeom>
        </p:spPr>
        <p:txBody>
          <a:bodyPr vert="horz" lIns="0" tIns="0" rIns="0" bIns="0" rtlCol="0" anchor="b" anchorCtr="0">
            <a:noAutofit/>
          </a:bodyPr>
          <a:lstStyle/>
          <a:p>
            <a:r>
              <a:rPr lang="de-CH" dirty="0"/>
              <a:t>Titelmasterformat durch Klicken bearbeiten</a:t>
            </a:r>
          </a:p>
        </p:txBody>
      </p:sp>
      <p:sp>
        <p:nvSpPr>
          <p:cNvPr id="3" name="Text Placeholder 2"/>
          <p:cNvSpPr>
            <a:spLocks noGrp="1"/>
          </p:cNvSpPr>
          <p:nvPr>
            <p:ph type="body" idx="1"/>
          </p:nvPr>
        </p:nvSpPr>
        <p:spPr>
          <a:xfrm>
            <a:off x="431800" y="2196001"/>
            <a:ext cx="8280400" cy="4401650"/>
          </a:xfrm>
          <a:prstGeom prst="rect">
            <a:avLst/>
          </a:prstGeom>
        </p:spPr>
        <p:txBody>
          <a:bodyPr vert="horz" lIns="0" tIns="0" rIns="0" bIns="0" rtlCol="0">
            <a:noAutofit/>
          </a:bodyPr>
          <a:lstStyle/>
          <a:p>
            <a:pPr lvl="0"/>
            <a:r>
              <a:rPr lang="de-CH" dirty="0"/>
              <a:t>Formatvorlagen des Textmasters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6</a:t>
            </a:r>
          </a:p>
          <a:p>
            <a:pPr lvl="6"/>
            <a:r>
              <a:rPr lang="de-CH" dirty="0"/>
              <a:t>7</a:t>
            </a:r>
          </a:p>
          <a:p>
            <a:pPr lvl="7"/>
            <a:r>
              <a:rPr lang="de-CH" dirty="0"/>
              <a:t>8</a:t>
            </a:r>
          </a:p>
          <a:p>
            <a:pPr lvl="8"/>
            <a:r>
              <a:rPr lang="de-CH" dirty="0"/>
              <a:t>9</a:t>
            </a:r>
          </a:p>
        </p:txBody>
      </p:sp>
      <p:sp>
        <p:nvSpPr>
          <p:cNvPr id="4" name="Date Placeholder 3"/>
          <p:cNvSpPr>
            <a:spLocks noGrp="1"/>
          </p:cNvSpPr>
          <p:nvPr>
            <p:ph type="dt" sz="half" idx="2"/>
          </p:nvPr>
        </p:nvSpPr>
        <p:spPr>
          <a:xfrm>
            <a:off x="431800" y="6381651"/>
            <a:ext cx="2057400" cy="216000"/>
          </a:xfrm>
          <a:prstGeom prst="rect">
            <a:avLst/>
          </a:prstGeom>
        </p:spPr>
        <p:txBody>
          <a:bodyPr vert="horz" lIns="0" tIns="0" rIns="0" bIns="0" rtlCol="0" anchor="ctr"/>
          <a:lstStyle>
            <a:lvl1pPr algn="l">
              <a:defRPr sz="1000">
                <a:solidFill>
                  <a:srgbClr val="5F625F"/>
                </a:solidFill>
                <a:latin typeface="Arial" panose="020B0604020202020204" pitchFamily="34" charset="0"/>
                <a:cs typeface="Arial" panose="020B0604020202020204" pitchFamily="34" charset="0"/>
              </a:defRPr>
            </a:lvl1pPr>
          </a:lstStyle>
          <a:p>
            <a:fld id="{DAD10C12-D2C5-43C1-B529-B8013FAB2480}" type="datetime1">
              <a:rPr lang="de-DE" smtClean="0"/>
              <a:t>04.10.2022</a:t>
            </a:fld>
            <a:endParaRPr lang="de-CH" dirty="0"/>
          </a:p>
        </p:txBody>
      </p:sp>
      <p:sp>
        <p:nvSpPr>
          <p:cNvPr id="5" name="Footer Placeholder 4"/>
          <p:cNvSpPr>
            <a:spLocks noGrp="1"/>
          </p:cNvSpPr>
          <p:nvPr>
            <p:ph type="ftr" sz="quarter" idx="3"/>
          </p:nvPr>
        </p:nvSpPr>
        <p:spPr>
          <a:xfrm>
            <a:off x="2995052" y="6373300"/>
            <a:ext cx="3086100" cy="216000"/>
          </a:xfrm>
          <a:prstGeom prst="rect">
            <a:avLst/>
          </a:prstGeom>
        </p:spPr>
        <p:txBody>
          <a:bodyPr vert="horz" lIns="0" tIns="0" rIns="0" bIns="0" rtlCol="0" anchor="ctr"/>
          <a:lstStyle>
            <a:lvl1pPr algn="ctr">
              <a:defRPr sz="1000">
                <a:solidFill>
                  <a:srgbClr val="5F625F"/>
                </a:solidFill>
                <a:latin typeface="Arial" panose="020B0604020202020204" pitchFamily="34" charset="0"/>
                <a:cs typeface="Arial" panose="020B0604020202020204" pitchFamily="34" charset="0"/>
              </a:defRPr>
            </a:lvl1pPr>
          </a:lstStyle>
          <a:p>
            <a:r>
              <a:rPr lang="de-CH"/>
              <a:t>Sabine Iseli</a:t>
            </a:r>
            <a:endParaRPr lang="de-CH" dirty="0"/>
          </a:p>
        </p:txBody>
      </p:sp>
      <p:sp>
        <p:nvSpPr>
          <p:cNvPr id="6" name="Slide Number Placeholder 5"/>
          <p:cNvSpPr>
            <a:spLocks noGrp="1"/>
          </p:cNvSpPr>
          <p:nvPr>
            <p:ph type="sldNum" sz="quarter" idx="4"/>
          </p:nvPr>
        </p:nvSpPr>
        <p:spPr>
          <a:xfrm>
            <a:off x="6587004" y="6416725"/>
            <a:ext cx="2057400" cy="216000"/>
          </a:xfrm>
          <a:prstGeom prst="rect">
            <a:avLst/>
          </a:prstGeom>
        </p:spPr>
        <p:txBody>
          <a:bodyPr vert="horz" lIns="0" tIns="0" rIns="0" bIns="0" rtlCol="0" anchor="ctr"/>
          <a:lstStyle>
            <a:lvl1pPr algn="r">
              <a:defRPr sz="1000">
                <a:solidFill>
                  <a:srgbClr val="5F625F"/>
                </a:solidFill>
                <a:latin typeface="Arial" panose="020B0604020202020204" pitchFamily="34" charset="0"/>
                <a:cs typeface="Arial" panose="020B0604020202020204" pitchFamily="34" charset="0"/>
              </a:defRPr>
            </a:lvl1pPr>
          </a:lstStyle>
          <a:p>
            <a:fld id="{83CE4346-6A9A-40C0-BA4F-B523F9209E30}" type="slidenum">
              <a:rPr lang="de-CH" smtClean="0"/>
              <a:pPr/>
              <a:t>‹Nr.›</a:t>
            </a:fld>
            <a:endParaRPr lang="de-CH" dirty="0"/>
          </a:p>
        </p:txBody>
      </p:sp>
      <p:sp>
        <p:nvSpPr>
          <p:cNvPr id="7" name="Rechteck 6"/>
          <p:cNvSpPr/>
          <p:nvPr/>
        </p:nvSpPr>
        <p:spPr bwMode="auto">
          <a:xfrm>
            <a:off x="0" y="0"/>
            <a:ext cx="9144000" cy="296863"/>
          </a:xfrm>
          <a:prstGeom prst="rect">
            <a:avLst/>
          </a:prstGeom>
          <a:solidFill>
            <a:srgbClr val="5F62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lnSpc>
                <a:spcPts val="1800"/>
              </a:lnSpc>
            </a:pPr>
            <a:endParaRPr lang="de-CH" sz="1800" dirty="0"/>
          </a:p>
        </p:txBody>
      </p:sp>
      <p:pic>
        <p:nvPicPr>
          <p:cNvPr id="8" name="Grafik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rot="5400000">
            <a:off x="707034" y="-791266"/>
            <a:ext cx="383477" cy="1873847"/>
          </a:xfrm>
          <a:prstGeom prst="rect">
            <a:avLst/>
          </a:prstGeom>
        </p:spPr>
      </p:pic>
      <p:pic>
        <p:nvPicPr>
          <p:cNvPr id="9" name="Grafik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white">
          <a:xfrm>
            <a:off x="8627494" y="64916"/>
            <a:ext cx="457200" cy="190800"/>
          </a:xfrm>
          <a:prstGeom prst="rect">
            <a:avLst/>
          </a:prstGeom>
        </p:spPr>
      </p:pic>
    </p:spTree>
    <p:extLst>
      <p:ext uri="{BB962C8B-B14F-4D97-AF65-F5344CB8AC3E}">
        <p14:creationId xmlns:p14="http://schemas.microsoft.com/office/powerpoint/2010/main" val="4180642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2" r:id="rId4"/>
    <p:sldLayoutId id="2147483676" r:id="rId5"/>
    <p:sldLayoutId id="2147483666" r:id="rId6"/>
    <p:sldLayoutId id="2147483673" r:id="rId7"/>
    <p:sldLayoutId id="2147483663" r:id="rId8"/>
    <p:sldLayoutId id="2147483674" r:id="rId9"/>
    <p:sldLayoutId id="2147483675" r:id="rId10"/>
  </p:sldLayoutIdLst>
  <p:hf hdr="0"/>
  <p:txStyles>
    <p:titleStyle>
      <a:lvl1pPr algn="l" defTabSz="914400" rtl="0" eaLnBrk="1" latinLnBrk="0" hangingPunct="1">
        <a:lnSpc>
          <a:spcPts val="3600"/>
        </a:lnSpc>
        <a:spcBef>
          <a:spcPct val="0"/>
        </a:spcBef>
        <a:buNone/>
        <a:defRPr sz="3200" kern="1200" spc="-20" baseline="0">
          <a:solidFill>
            <a:schemeClr val="tx1"/>
          </a:solidFill>
          <a:latin typeface="Arial Black" panose="020B0A04020102020204" pitchFamily="34" charset="0"/>
          <a:ea typeface="+mj-ea"/>
          <a:cs typeface="+mj-cs"/>
        </a:defRPr>
      </a:lvl1pPr>
    </p:titleStyle>
    <p:bodyStyle>
      <a:lvl1pPr marL="342900" indent="-342900" algn="l" defTabSz="914400" rtl="0" eaLnBrk="1" latinLnBrk="0" hangingPunct="1">
        <a:lnSpc>
          <a:spcPts val="3000"/>
        </a:lnSpc>
        <a:spcBef>
          <a:spcPts val="0"/>
        </a:spcBef>
        <a:buFont typeface="Arial" panose="020B0604020202020204" pitchFamily="34" charset="0"/>
        <a:buChar char="•"/>
        <a:defRPr sz="2400" kern="1200" spc="-20" baseline="0">
          <a:solidFill>
            <a:srgbClr val="5F625F"/>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1800"/>
        </a:lnSpc>
        <a:spcBef>
          <a:spcPts val="0"/>
        </a:spcBef>
        <a:buFontTx/>
        <a:buNone/>
        <a:defRPr sz="1400" u="none" kern="1200">
          <a:solidFill>
            <a:srgbClr val="5F625F"/>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800"/>
        </a:lnSpc>
        <a:spcBef>
          <a:spcPts val="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800"/>
        </a:lnSpc>
        <a:spcBef>
          <a:spcPts val="0"/>
        </a:spcBef>
        <a:buFontTx/>
        <a:buNone/>
        <a:defRPr sz="1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ts val="1800"/>
        </a:lnSpc>
        <a:spcBef>
          <a:spcPts val="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ts val="1800"/>
        </a:lnSpc>
        <a:spcBef>
          <a:spcPts val="0"/>
        </a:spcBef>
        <a:buClr>
          <a:srgbClr val="5F625F"/>
        </a:buClr>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3" pos="5488" userDrawn="1">
          <p15:clr>
            <a:srgbClr val="F26B43"/>
          </p15:clr>
        </p15:guide>
        <p15:guide id="4" orient="horz" pos="187" userDrawn="1">
          <p15:clr>
            <a:srgbClr val="F26B43"/>
          </p15:clr>
        </p15:guide>
        <p15:guide id="5"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1800" y="1484312"/>
            <a:ext cx="8280400" cy="1584000"/>
          </a:xfrm>
        </p:spPr>
        <p:txBody>
          <a:bodyPr/>
          <a:lstStyle/>
          <a:p>
            <a:r>
              <a:rPr lang="de-CH" dirty="0">
                <a:solidFill>
                  <a:schemeClr val="bg1"/>
                </a:solidFill>
                <a:ea typeface="ＭＳ Ｐゴシック" pitchFamily="34" charset="-128"/>
                <a:cs typeface="Arial" charset="0"/>
              </a:rPr>
              <a:t>Affektive Störungen</a:t>
            </a:r>
            <a:br>
              <a:rPr lang="de-CH" dirty="0">
                <a:solidFill>
                  <a:schemeClr val="bg1"/>
                </a:solidFill>
                <a:ea typeface="ＭＳ Ｐゴシック" pitchFamily="34" charset="-128"/>
                <a:cs typeface="Arial" charset="0"/>
              </a:rPr>
            </a:br>
            <a:r>
              <a:rPr lang="de-CH" sz="2800" b="1" dirty="0">
                <a:solidFill>
                  <a:schemeClr val="bg1"/>
                </a:solidFill>
                <a:latin typeface="+mn-lt"/>
                <a:ea typeface="ＭＳ Ｐゴシック" pitchFamily="34" charset="-128"/>
                <a:cs typeface="Arial" charset="0"/>
              </a:rPr>
              <a:t>Grundlagen, Diagnostik, Psychopharmakotherapie</a:t>
            </a:r>
            <a:endParaRPr lang="de-CH" b="1" dirty="0">
              <a:solidFill>
                <a:schemeClr val="bg1"/>
              </a:solidFill>
              <a:latin typeface="+mn-lt"/>
            </a:endParaRPr>
          </a:p>
        </p:txBody>
      </p:sp>
      <p:sp>
        <p:nvSpPr>
          <p:cNvPr id="3" name="Untertitel 2"/>
          <p:cNvSpPr>
            <a:spLocks noGrp="1"/>
          </p:cNvSpPr>
          <p:nvPr>
            <p:ph type="subTitle" idx="1"/>
          </p:nvPr>
        </p:nvSpPr>
        <p:spPr/>
        <p:txBody>
          <a:bodyPr/>
          <a:lstStyle/>
          <a:p>
            <a:r>
              <a:rPr lang="de-CH" dirty="0"/>
              <a:t>28. März 2022</a:t>
            </a:r>
          </a:p>
          <a:p>
            <a:endParaRPr lang="de-CH" dirty="0"/>
          </a:p>
          <a:p>
            <a:endParaRPr lang="de-CH" dirty="0"/>
          </a:p>
          <a:p>
            <a:endParaRPr lang="de-CH" dirty="0"/>
          </a:p>
          <a:p>
            <a:r>
              <a:rPr lang="de-CH" sz="2400" dirty="0"/>
              <a:t>M. Sc. Melina Müller</a:t>
            </a:r>
          </a:p>
          <a:p>
            <a:r>
              <a:rPr lang="de-CH" sz="2400" dirty="0"/>
              <a:t>Psychologin Station IDM 24.4 PZM AG</a:t>
            </a:r>
          </a:p>
        </p:txBody>
      </p:sp>
    </p:spTree>
    <p:extLst>
      <p:ext uri="{BB962C8B-B14F-4D97-AF65-F5344CB8AC3E}">
        <p14:creationId xmlns:p14="http://schemas.microsoft.com/office/powerpoint/2010/main" val="2188016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902D0D-9237-479C-AB69-EDD209B43AE2}"/>
              </a:ext>
            </a:extLst>
          </p:cNvPr>
          <p:cNvSpPr>
            <a:spLocks noGrp="1"/>
          </p:cNvSpPr>
          <p:nvPr>
            <p:ph idx="1"/>
          </p:nvPr>
        </p:nvSpPr>
        <p:spPr/>
        <p:txBody>
          <a:bodyPr/>
          <a:lstStyle/>
          <a:p>
            <a:pPr marL="0" indent="0">
              <a:buNone/>
            </a:pPr>
            <a:r>
              <a:rPr lang="de-CH" dirty="0"/>
              <a:t>Depressive Störung (erstmalig oder rezidivierend)</a:t>
            </a:r>
          </a:p>
          <a:p>
            <a:pPr marL="0" indent="0">
              <a:buNone/>
            </a:pPr>
            <a:endParaRPr lang="de-CH" dirty="0"/>
          </a:p>
          <a:p>
            <a:pPr>
              <a:buFontTx/>
              <a:buChar char="-"/>
            </a:pPr>
            <a:r>
              <a:rPr lang="de-CH" dirty="0"/>
              <a:t>Je nach Schweregrad</a:t>
            </a:r>
          </a:p>
          <a:p>
            <a:pPr marL="0" indent="0">
              <a:buNone/>
            </a:pPr>
            <a:endParaRPr lang="de-CH" dirty="0"/>
          </a:p>
          <a:p>
            <a:pPr>
              <a:buFontTx/>
              <a:buChar char="-"/>
            </a:pPr>
            <a:r>
              <a:rPr lang="de-CH" dirty="0"/>
              <a:t>Sowohl biologisch/pharmakologisch wie auch psychotherapeutisch behandelbar. Laut Studien bewährt sich insbesondere die Verfahrenskombination.</a:t>
            </a:r>
          </a:p>
        </p:txBody>
      </p:sp>
      <p:sp>
        <p:nvSpPr>
          <p:cNvPr id="4" name="Datumsplatzhalter 3">
            <a:extLst>
              <a:ext uri="{FF2B5EF4-FFF2-40B4-BE49-F238E27FC236}">
                <a16:creationId xmlns:a16="http://schemas.microsoft.com/office/drawing/2014/main" id="{08A4A15E-B12C-4C55-ADAC-43F9FEECD84A}"/>
              </a:ext>
            </a:extLst>
          </p:cNvPr>
          <p:cNvSpPr>
            <a:spLocks noGrp="1"/>
          </p:cNvSpPr>
          <p:nvPr>
            <p:ph type="dt" sz="half" idx="10"/>
          </p:nvPr>
        </p:nvSpPr>
        <p:spPr/>
        <p:txBody>
          <a:bodyPr/>
          <a:lstStyle/>
          <a:p>
            <a:fld id="{9F8FDF0C-4043-4536-881F-DA29E5DCD4A8}" type="datetime1">
              <a:rPr lang="de-DE" smtClean="0"/>
              <a:t>04.10.2022</a:t>
            </a:fld>
            <a:endParaRPr lang="de-CH" dirty="0"/>
          </a:p>
        </p:txBody>
      </p:sp>
      <p:sp>
        <p:nvSpPr>
          <p:cNvPr id="5" name="Fußzeilenplatzhalter 4">
            <a:extLst>
              <a:ext uri="{FF2B5EF4-FFF2-40B4-BE49-F238E27FC236}">
                <a16:creationId xmlns:a16="http://schemas.microsoft.com/office/drawing/2014/main" id="{3723C953-3C01-4391-85B4-9F98C7F3F41E}"/>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2DCC7C58-421B-4E9D-A529-78BED8E7B45F}"/>
              </a:ext>
            </a:extLst>
          </p:cNvPr>
          <p:cNvSpPr>
            <a:spLocks noGrp="1"/>
          </p:cNvSpPr>
          <p:nvPr>
            <p:ph type="sldNum" sz="quarter" idx="12"/>
          </p:nvPr>
        </p:nvSpPr>
        <p:spPr/>
        <p:txBody>
          <a:bodyPr/>
          <a:lstStyle/>
          <a:p>
            <a:fld id="{83CE4346-6A9A-40C0-BA4F-B523F9209E30}" type="slidenum">
              <a:rPr lang="de-CH" smtClean="0"/>
              <a:pPr/>
              <a:t>10</a:t>
            </a:fld>
            <a:endParaRPr lang="de-CH" dirty="0"/>
          </a:p>
        </p:txBody>
      </p:sp>
      <p:sp>
        <p:nvSpPr>
          <p:cNvPr id="7" name="Titel 1">
            <a:extLst>
              <a:ext uri="{FF2B5EF4-FFF2-40B4-BE49-F238E27FC236}">
                <a16:creationId xmlns:a16="http://schemas.microsoft.com/office/drawing/2014/main" id="{7DFC2D6E-1A27-4A9B-A67F-AB55FA093F63}"/>
              </a:ext>
            </a:extLst>
          </p:cNvPr>
          <p:cNvSpPr>
            <a:spLocks noGrp="1"/>
          </p:cNvSpPr>
          <p:nvPr>
            <p:ph type="title"/>
          </p:nvPr>
        </p:nvSpPr>
        <p:spPr>
          <a:xfrm>
            <a:off x="431800" y="296863"/>
            <a:ext cx="8280400" cy="1295400"/>
          </a:xfrm>
        </p:spPr>
        <p:txBody>
          <a:bodyPr/>
          <a:lstStyle/>
          <a:p>
            <a:r>
              <a:rPr lang="de-CH" dirty="0"/>
              <a:t>Behandlungsmöglichkeiten </a:t>
            </a:r>
            <a:br>
              <a:rPr lang="de-CH" dirty="0"/>
            </a:br>
            <a:r>
              <a:rPr lang="de-CH" dirty="0"/>
              <a:t>affektiver Störungen</a:t>
            </a:r>
          </a:p>
        </p:txBody>
      </p:sp>
    </p:spTree>
    <p:extLst>
      <p:ext uri="{BB962C8B-B14F-4D97-AF65-F5344CB8AC3E}">
        <p14:creationId xmlns:p14="http://schemas.microsoft.com/office/powerpoint/2010/main" val="3222938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0F494E-6B09-4ED6-B6E6-167891DEFD04}"/>
              </a:ext>
            </a:extLst>
          </p:cNvPr>
          <p:cNvSpPr>
            <a:spLocks noGrp="1"/>
          </p:cNvSpPr>
          <p:nvPr>
            <p:ph idx="1"/>
          </p:nvPr>
        </p:nvSpPr>
        <p:spPr/>
        <p:txBody>
          <a:bodyPr/>
          <a:lstStyle/>
          <a:p>
            <a:r>
              <a:rPr lang="de-CH" dirty="0"/>
              <a:t>Depressive Störungen:</a:t>
            </a:r>
          </a:p>
          <a:p>
            <a:pPr marL="0" indent="0">
              <a:buNone/>
            </a:pPr>
            <a:r>
              <a:rPr lang="de-CH" dirty="0"/>
              <a:t> </a:t>
            </a:r>
          </a:p>
          <a:p>
            <a:pPr marL="0" indent="0">
              <a:buNone/>
            </a:pPr>
            <a:r>
              <a:rPr lang="de-CH" b="1" dirty="0"/>
              <a:t>Leichte depressive Episode</a:t>
            </a:r>
            <a:r>
              <a:rPr lang="de-CH" dirty="0"/>
              <a:t>: sorgfältige Beobachtung, je nach Lebenssituation psychotherapeutische Interventionen. Kaum Psychopharmakotherapie.</a:t>
            </a:r>
          </a:p>
          <a:p>
            <a:pPr marL="0" indent="0">
              <a:buNone/>
            </a:pPr>
            <a:endParaRPr lang="de-CH" b="1" dirty="0"/>
          </a:p>
          <a:p>
            <a:pPr marL="0" indent="0">
              <a:buNone/>
            </a:pPr>
            <a:r>
              <a:rPr lang="de-CH" b="1" dirty="0"/>
              <a:t>Mittelgradige bis schwere depressive Episoden</a:t>
            </a:r>
            <a:r>
              <a:rPr lang="de-CH" dirty="0"/>
              <a:t>:</a:t>
            </a:r>
          </a:p>
          <a:p>
            <a:pPr marL="0" indent="0">
              <a:buNone/>
            </a:pPr>
            <a:r>
              <a:rPr lang="de-CH" dirty="0" err="1"/>
              <a:t>Tw</a:t>
            </a:r>
            <a:r>
              <a:rPr lang="de-CH" dirty="0"/>
              <a:t>. stationär in Behandlung.</a:t>
            </a:r>
          </a:p>
          <a:p>
            <a:pPr marL="0" indent="0">
              <a:buNone/>
            </a:pPr>
            <a:r>
              <a:rPr lang="de-CH" dirty="0"/>
              <a:t>Psychotherapie plus Psychopharmakotherapie (AD).</a:t>
            </a:r>
          </a:p>
        </p:txBody>
      </p:sp>
      <p:sp>
        <p:nvSpPr>
          <p:cNvPr id="4" name="Datumsplatzhalter 3">
            <a:extLst>
              <a:ext uri="{FF2B5EF4-FFF2-40B4-BE49-F238E27FC236}">
                <a16:creationId xmlns:a16="http://schemas.microsoft.com/office/drawing/2014/main" id="{CA1D4EA3-985F-4467-ACBC-ACDD553A2FF6}"/>
              </a:ext>
            </a:extLst>
          </p:cNvPr>
          <p:cNvSpPr>
            <a:spLocks noGrp="1"/>
          </p:cNvSpPr>
          <p:nvPr>
            <p:ph type="dt" sz="half" idx="10"/>
          </p:nvPr>
        </p:nvSpPr>
        <p:spPr/>
        <p:txBody>
          <a:bodyPr/>
          <a:lstStyle/>
          <a:p>
            <a:fld id="{68B073DE-C7B5-4038-BCD1-43B291F90F8D}" type="datetime1">
              <a:rPr lang="de-DE" smtClean="0"/>
              <a:t>04.10.2022</a:t>
            </a:fld>
            <a:endParaRPr lang="de-CH" dirty="0"/>
          </a:p>
        </p:txBody>
      </p:sp>
      <p:sp>
        <p:nvSpPr>
          <p:cNvPr id="5" name="Fußzeilenplatzhalter 4">
            <a:extLst>
              <a:ext uri="{FF2B5EF4-FFF2-40B4-BE49-F238E27FC236}">
                <a16:creationId xmlns:a16="http://schemas.microsoft.com/office/drawing/2014/main" id="{DD7D5280-835A-4D86-B172-ACEE48039BC3}"/>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A8029CBD-AFDC-4EEA-8599-7C9CD16E5D8B}"/>
              </a:ext>
            </a:extLst>
          </p:cNvPr>
          <p:cNvSpPr>
            <a:spLocks noGrp="1"/>
          </p:cNvSpPr>
          <p:nvPr>
            <p:ph type="sldNum" sz="quarter" idx="12"/>
          </p:nvPr>
        </p:nvSpPr>
        <p:spPr/>
        <p:txBody>
          <a:bodyPr/>
          <a:lstStyle/>
          <a:p>
            <a:fld id="{83CE4346-6A9A-40C0-BA4F-B523F9209E30}" type="slidenum">
              <a:rPr lang="de-CH" smtClean="0"/>
              <a:pPr/>
              <a:t>11</a:t>
            </a:fld>
            <a:endParaRPr lang="de-CH" dirty="0"/>
          </a:p>
        </p:txBody>
      </p:sp>
      <p:sp>
        <p:nvSpPr>
          <p:cNvPr id="7" name="Titel 1">
            <a:extLst>
              <a:ext uri="{FF2B5EF4-FFF2-40B4-BE49-F238E27FC236}">
                <a16:creationId xmlns:a16="http://schemas.microsoft.com/office/drawing/2014/main" id="{9B79BC54-3BF9-4031-A1C3-0C7A57F81B05}"/>
              </a:ext>
            </a:extLst>
          </p:cNvPr>
          <p:cNvSpPr>
            <a:spLocks noGrp="1"/>
          </p:cNvSpPr>
          <p:nvPr>
            <p:ph type="title"/>
          </p:nvPr>
        </p:nvSpPr>
        <p:spPr>
          <a:xfrm>
            <a:off x="431800" y="296863"/>
            <a:ext cx="8280400" cy="1295400"/>
          </a:xfrm>
        </p:spPr>
        <p:txBody>
          <a:bodyPr/>
          <a:lstStyle/>
          <a:p>
            <a:r>
              <a:rPr lang="de-CH" dirty="0"/>
              <a:t>Behandlungsmöglichkeiten </a:t>
            </a:r>
            <a:br>
              <a:rPr lang="de-CH" dirty="0"/>
            </a:br>
            <a:r>
              <a:rPr lang="de-CH" dirty="0"/>
              <a:t>affektiver Störungen</a:t>
            </a:r>
          </a:p>
        </p:txBody>
      </p:sp>
    </p:spTree>
    <p:extLst>
      <p:ext uri="{BB962C8B-B14F-4D97-AF65-F5344CB8AC3E}">
        <p14:creationId xmlns:p14="http://schemas.microsoft.com/office/powerpoint/2010/main" val="2373841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5089D7-64CE-4358-B1AA-00127BD36CED}"/>
              </a:ext>
            </a:extLst>
          </p:cNvPr>
          <p:cNvSpPr>
            <a:spLocks noGrp="1"/>
          </p:cNvSpPr>
          <p:nvPr>
            <p:ph idx="1"/>
          </p:nvPr>
        </p:nvSpPr>
        <p:spPr/>
        <p:txBody>
          <a:bodyPr/>
          <a:lstStyle/>
          <a:p>
            <a:pPr marL="0" indent="0">
              <a:buNone/>
            </a:pPr>
            <a:r>
              <a:rPr lang="de-CH" b="1" dirty="0"/>
              <a:t>Schwere depressive Episoden</a:t>
            </a:r>
            <a:r>
              <a:rPr lang="de-CH" dirty="0"/>
              <a:t>: </a:t>
            </a:r>
            <a:r>
              <a:rPr lang="de-CH" dirty="0" err="1"/>
              <a:t>Tw</a:t>
            </a:r>
            <a:r>
              <a:rPr lang="de-CH" dirty="0"/>
              <a:t>. zusätzlich biologische Verfahren wie EKT (Elektrokonvulsionstherapie), Transkranielle Magnetstimulation, Ketamin.</a:t>
            </a:r>
          </a:p>
          <a:p>
            <a:pPr marL="0" indent="0">
              <a:buNone/>
            </a:pPr>
            <a:endParaRPr lang="de-CH" dirty="0"/>
          </a:p>
          <a:p>
            <a:pPr marL="0" indent="0">
              <a:buNone/>
            </a:pPr>
            <a:endParaRPr lang="de-CH" dirty="0"/>
          </a:p>
          <a:p>
            <a:pPr marL="0" indent="0">
              <a:buNone/>
            </a:pPr>
            <a:r>
              <a:rPr lang="de-CH" b="1" dirty="0"/>
              <a:t>Bipolare Affektive Störungen</a:t>
            </a:r>
            <a:r>
              <a:rPr lang="de-CH" dirty="0"/>
              <a:t>:</a:t>
            </a:r>
          </a:p>
          <a:p>
            <a:pPr marL="0" indent="0">
              <a:buNone/>
            </a:pPr>
            <a:r>
              <a:rPr lang="de-CH" sz="2000" dirty="0"/>
              <a:t>Abhängig vom aktuellen Zustandsbild (Manie oder Depression?)</a:t>
            </a:r>
          </a:p>
          <a:p>
            <a:pPr marL="0" indent="0">
              <a:buNone/>
            </a:pPr>
            <a:endParaRPr lang="de-CH" sz="2000" dirty="0"/>
          </a:p>
          <a:p>
            <a:pPr marL="0" indent="0">
              <a:buNone/>
            </a:pPr>
            <a:r>
              <a:rPr lang="de-CH" sz="1800" dirty="0">
                <a:sym typeface="Wingdings" panose="05000000000000000000" pitchFamily="2" charset="2"/>
              </a:rPr>
              <a:t></a:t>
            </a:r>
            <a:r>
              <a:rPr lang="de-CH" sz="1800" dirty="0"/>
              <a:t>Depression: AD mit Phasenprophylaktika, Psychotherapie</a:t>
            </a:r>
          </a:p>
          <a:p>
            <a:pPr marL="0" indent="0">
              <a:buNone/>
            </a:pPr>
            <a:r>
              <a:rPr lang="de-CH" sz="1800" dirty="0">
                <a:sym typeface="Wingdings" panose="05000000000000000000" pitchFamily="2" charset="2"/>
              </a:rPr>
              <a:t></a:t>
            </a:r>
            <a:r>
              <a:rPr lang="de-CH" sz="1800" dirty="0"/>
              <a:t>Manie: beruhigende Psychopharmakotherapie, Bsp. Tranquilizer, verhaltenstherapeutische Massnahmen, kaum Psychotherapie im engeren Sinne.</a:t>
            </a:r>
          </a:p>
        </p:txBody>
      </p:sp>
      <p:sp>
        <p:nvSpPr>
          <p:cNvPr id="4" name="Datumsplatzhalter 3">
            <a:extLst>
              <a:ext uri="{FF2B5EF4-FFF2-40B4-BE49-F238E27FC236}">
                <a16:creationId xmlns:a16="http://schemas.microsoft.com/office/drawing/2014/main" id="{50019855-E4AB-4588-9B0C-4809F89EAB4A}"/>
              </a:ext>
            </a:extLst>
          </p:cNvPr>
          <p:cNvSpPr>
            <a:spLocks noGrp="1"/>
          </p:cNvSpPr>
          <p:nvPr>
            <p:ph type="dt" sz="half" idx="10"/>
          </p:nvPr>
        </p:nvSpPr>
        <p:spPr/>
        <p:txBody>
          <a:bodyPr/>
          <a:lstStyle/>
          <a:p>
            <a:fld id="{1378EAEA-CE9A-4E68-A951-D28319AF79A4}" type="datetime1">
              <a:rPr lang="de-DE" smtClean="0"/>
              <a:t>04.10.2022</a:t>
            </a:fld>
            <a:endParaRPr lang="de-CH" dirty="0"/>
          </a:p>
        </p:txBody>
      </p:sp>
      <p:sp>
        <p:nvSpPr>
          <p:cNvPr id="5" name="Fußzeilenplatzhalter 4">
            <a:extLst>
              <a:ext uri="{FF2B5EF4-FFF2-40B4-BE49-F238E27FC236}">
                <a16:creationId xmlns:a16="http://schemas.microsoft.com/office/drawing/2014/main" id="{27E6B8AC-70F8-4425-AEC7-4B9A60D77749}"/>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57F6E790-C30B-4C30-93E1-269EF1EF621E}"/>
              </a:ext>
            </a:extLst>
          </p:cNvPr>
          <p:cNvSpPr>
            <a:spLocks noGrp="1"/>
          </p:cNvSpPr>
          <p:nvPr>
            <p:ph type="sldNum" sz="quarter" idx="12"/>
          </p:nvPr>
        </p:nvSpPr>
        <p:spPr/>
        <p:txBody>
          <a:bodyPr/>
          <a:lstStyle/>
          <a:p>
            <a:fld id="{83CE4346-6A9A-40C0-BA4F-B523F9209E30}" type="slidenum">
              <a:rPr lang="de-CH" smtClean="0"/>
              <a:pPr/>
              <a:t>12</a:t>
            </a:fld>
            <a:endParaRPr lang="de-CH" dirty="0"/>
          </a:p>
        </p:txBody>
      </p:sp>
      <p:sp>
        <p:nvSpPr>
          <p:cNvPr id="7" name="Titel 1">
            <a:extLst>
              <a:ext uri="{FF2B5EF4-FFF2-40B4-BE49-F238E27FC236}">
                <a16:creationId xmlns:a16="http://schemas.microsoft.com/office/drawing/2014/main" id="{F767E038-C924-491F-971A-9D948DC2FA87}"/>
              </a:ext>
            </a:extLst>
          </p:cNvPr>
          <p:cNvSpPr>
            <a:spLocks noGrp="1"/>
          </p:cNvSpPr>
          <p:nvPr>
            <p:ph type="title"/>
          </p:nvPr>
        </p:nvSpPr>
        <p:spPr>
          <a:xfrm>
            <a:off x="431800" y="296863"/>
            <a:ext cx="8280400" cy="1295400"/>
          </a:xfrm>
        </p:spPr>
        <p:txBody>
          <a:bodyPr/>
          <a:lstStyle/>
          <a:p>
            <a:r>
              <a:rPr lang="de-CH" dirty="0"/>
              <a:t>Behandlungsmöglichkeiten </a:t>
            </a:r>
            <a:br>
              <a:rPr lang="de-CH" dirty="0"/>
            </a:br>
            <a:r>
              <a:rPr lang="de-CH" dirty="0"/>
              <a:t>affektiver Störungen</a:t>
            </a:r>
          </a:p>
        </p:txBody>
      </p:sp>
    </p:spTree>
    <p:extLst>
      <p:ext uri="{BB962C8B-B14F-4D97-AF65-F5344CB8AC3E}">
        <p14:creationId xmlns:p14="http://schemas.microsoft.com/office/powerpoint/2010/main" val="184336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803F81-5402-4A2F-833A-385457BD84F7}"/>
              </a:ext>
            </a:extLst>
          </p:cNvPr>
          <p:cNvSpPr>
            <a:spLocks noGrp="1"/>
          </p:cNvSpPr>
          <p:nvPr>
            <p:ph idx="1"/>
          </p:nvPr>
        </p:nvSpPr>
        <p:spPr/>
        <p:txBody>
          <a:bodyPr/>
          <a:lstStyle/>
          <a:p>
            <a:pPr marL="0" indent="0">
              <a:buNone/>
            </a:pPr>
            <a:r>
              <a:rPr lang="de-CH" b="1" dirty="0"/>
              <a:t>Psychotherapie</a:t>
            </a:r>
            <a:r>
              <a:rPr lang="de-CH" dirty="0"/>
              <a:t>: </a:t>
            </a:r>
          </a:p>
          <a:p>
            <a:pPr marL="0" indent="0">
              <a:buNone/>
            </a:pPr>
            <a:endParaRPr lang="de-CH" dirty="0"/>
          </a:p>
          <a:p>
            <a:pPr>
              <a:buFontTx/>
              <a:buChar char="-"/>
            </a:pPr>
            <a:r>
              <a:rPr lang="de-CH" dirty="0"/>
              <a:t>Kognitive Verhaltenstherapie</a:t>
            </a:r>
          </a:p>
          <a:p>
            <a:pPr>
              <a:buFontTx/>
              <a:buChar char="-"/>
            </a:pPr>
            <a:r>
              <a:rPr lang="de-CH" dirty="0"/>
              <a:t>Systemische Therapie</a:t>
            </a:r>
          </a:p>
          <a:p>
            <a:pPr>
              <a:buFontTx/>
              <a:buChar char="-"/>
            </a:pPr>
            <a:r>
              <a:rPr lang="de-CH" dirty="0"/>
              <a:t>Psychoanalytische Verfahren</a:t>
            </a:r>
          </a:p>
          <a:p>
            <a:pPr>
              <a:buFontTx/>
              <a:buChar char="-"/>
            </a:pPr>
            <a:r>
              <a:rPr lang="de-CH" dirty="0"/>
              <a:t>etc.</a:t>
            </a:r>
          </a:p>
          <a:p>
            <a:pPr marL="0" indent="0">
              <a:buNone/>
            </a:pPr>
            <a:endParaRPr lang="de-CH" dirty="0"/>
          </a:p>
          <a:p>
            <a:pPr>
              <a:buFontTx/>
              <a:buChar char="-"/>
            </a:pPr>
            <a:r>
              <a:rPr lang="de-CH" dirty="0"/>
              <a:t>Verfahren der «Dritten Welle»:</a:t>
            </a:r>
          </a:p>
          <a:p>
            <a:pPr lvl="2">
              <a:buFontTx/>
              <a:buChar char="-"/>
            </a:pPr>
            <a:r>
              <a:rPr lang="de-CH" dirty="0">
                <a:solidFill>
                  <a:srgbClr val="5F625F"/>
                </a:solidFill>
              </a:rPr>
              <a:t> IPT</a:t>
            </a:r>
          </a:p>
          <a:p>
            <a:pPr lvl="2">
              <a:buFontTx/>
              <a:buChar char="-"/>
            </a:pPr>
            <a:r>
              <a:rPr lang="de-CH" dirty="0">
                <a:solidFill>
                  <a:srgbClr val="5F625F"/>
                </a:solidFill>
              </a:rPr>
              <a:t> CBASP</a:t>
            </a:r>
          </a:p>
          <a:p>
            <a:pPr lvl="2">
              <a:buFontTx/>
              <a:buChar char="-"/>
            </a:pPr>
            <a:r>
              <a:rPr lang="de-CH" dirty="0">
                <a:solidFill>
                  <a:srgbClr val="5F625F"/>
                </a:solidFill>
              </a:rPr>
              <a:t> MBCT</a:t>
            </a:r>
          </a:p>
          <a:p>
            <a:pPr lvl="2">
              <a:buFontTx/>
              <a:buChar char="-"/>
            </a:pPr>
            <a:r>
              <a:rPr lang="de-CH" dirty="0">
                <a:solidFill>
                  <a:srgbClr val="5F625F"/>
                </a:solidFill>
              </a:rPr>
              <a:t> MBSR etc</a:t>
            </a:r>
            <a:r>
              <a:rPr lang="de-CH" dirty="0"/>
              <a:t>. </a:t>
            </a:r>
          </a:p>
        </p:txBody>
      </p:sp>
      <p:sp>
        <p:nvSpPr>
          <p:cNvPr id="4" name="Datumsplatzhalter 3">
            <a:extLst>
              <a:ext uri="{FF2B5EF4-FFF2-40B4-BE49-F238E27FC236}">
                <a16:creationId xmlns:a16="http://schemas.microsoft.com/office/drawing/2014/main" id="{6A1F096D-2EFA-4B8D-AC6D-6BEA278D6B0B}"/>
              </a:ext>
            </a:extLst>
          </p:cNvPr>
          <p:cNvSpPr>
            <a:spLocks noGrp="1"/>
          </p:cNvSpPr>
          <p:nvPr>
            <p:ph type="dt" sz="half" idx="10"/>
          </p:nvPr>
        </p:nvSpPr>
        <p:spPr/>
        <p:txBody>
          <a:bodyPr/>
          <a:lstStyle/>
          <a:p>
            <a:fld id="{92AC5EC1-21E5-400D-A764-8C5BCC4CC72C}" type="datetime1">
              <a:rPr lang="de-DE" smtClean="0"/>
              <a:t>04.10.2022</a:t>
            </a:fld>
            <a:endParaRPr lang="de-CH" dirty="0"/>
          </a:p>
        </p:txBody>
      </p:sp>
      <p:sp>
        <p:nvSpPr>
          <p:cNvPr id="5" name="Fußzeilenplatzhalter 4">
            <a:extLst>
              <a:ext uri="{FF2B5EF4-FFF2-40B4-BE49-F238E27FC236}">
                <a16:creationId xmlns:a16="http://schemas.microsoft.com/office/drawing/2014/main" id="{2D8867E3-77A2-4FA3-AABD-8216EA22DC4C}"/>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0BB119D8-0BA7-4768-A0E0-88F6AF294220}"/>
              </a:ext>
            </a:extLst>
          </p:cNvPr>
          <p:cNvSpPr>
            <a:spLocks noGrp="1"/>
          </p:cNvSpPr>
          <p:nvPr>
            <p:ph type="sldNum" sz="quarter" idx="12"/>
          </p:nvPr>
        </p:nvSpPr>
        <p:spPr/>
        <p:txBody>
          <a:bodyPr/>
          <a:lstStyle/>
          <a:p>
            <a:fld id="{83CE4346-6A9A-40C0-BA4F-B523F9209E30}" type="slidenum">
              <a:rPr lang="de-CH" smtClean="0"/>
              <a:pPr/>
              <a:t>13</a:t>
            </a:fld>
            <a:endParaRPr lang="de-CH" dirty="0"/>
          </a:p>
        </p:txBody>
      </p:sp>
      <p:sp>
        <p:nvSpPr>
          <p:cNvPr id="7" name="Titel 1">
            <a:extLst>
              <a:ext uri="{FF2B5EF4-FFF2-40B4-BE49-F238E27FC236}">
                <a16:creationId xmlns:a16="http://schemas.microsoft.com/office/drawing/2014/main" id="{C372E490-1467-4917-B6B0-0279B5464436}"/>
              </a:ext>
            </a:extLst>
          </p:cNvPr>
          <p:cNvSpPr>
            <a:spLocks noGrp="1"/>
          </p:cNvSpPr>
          <p:nvPr>
            <p:ph type="title"/>
          </p:nvPr>
        </p:nvSpPr>
        <p:spPr>
          <a:xfrm>
            <a:off x="431800" y="296863"/>
            <a:ext cx="8280400" cy="1295400"/>
          </a:xfrm>
        </p:spPr>
        <p:txBody>
          <a:bodyPr/>
          <a:lstStyle/>
          <a:p>
            <a:r>
              <a:rPr lang="de-CH" dirty="0"/>
              <a:t>Behandlungsmöglichkeiten </a:t>
            </a:r>
            <a:br>
              <a:rPr lang="de-CH" dirty="0"/>
            </a:br>
            <a:r>
              <a:rPr lang="de-CH" dirty="0"/>
              <a:t>Depression</a:t>
            </a:r>
          </a:p>
        </p:txBody>
      </p:sp>
    </p:spTree>
    <p:extLst>
      <p:ext uri="{BB962C8B-B14F-4D97-AF65-F5344CB8AC3E}">
        <p14:creationId xmlns:p14="http://schemas.microsoft.com/office/powerpoint/2010/main" val="1457442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FE4326-5FAD-44E5-98FD-2DA327D926FB}"/>
              </a:ext>
            </a:extLst>
          </p:cNvPr>
          <p:cNvSpPr>
            <a:spLocks noGrp="1"/>
          </p:cNvSpPr>
          <p:nvPr>
            <p:ph idx="1"/>
          </p:nvPr>
        </p:nvSpPr>
        <p:spPr/>
        <p:txBody>
          <a:bodyPr/>
          <a:lstStyle/>
          <a:p>
            <a:r>
              <a:rPr lang="de-CH" dirty="0"/>
              <a:t>Häufige Kombination mit </a:t>
            </a:r>
            <a:r>
              <a:rPr lang="de-CH" b="1" dirty="0"/>
              <a:t>verhaltenstherapeutischen Massnahmen</a:t>
            </a:r>
            <a:r>
              <a:rPr lang="de-CH" dirty="0"/>
              <a:t>:</a:t>
            </a:r>
          </a:p>
          <a:p>
            <a:endParaRPr lang="de-CH" dirty="0"/>
          </a:p>
          <a:p>
            <a:pPr marL="0" indent="0">
              <a:buNone/>
            </a:pPr>
            <a:endParaRPr lang="de-CH" dirty="0"/>
          </a:p>
          <a:p>
            <a:pPr marL="0" indent="0">
              <a:buNone/>
            </a:pPr>
            <a:r>
              <a:rPr lang="de-CH" dirty="0"/>
              <a:t>-   Bewegung</a:t>
            </a:r>
          </a:p>
          <a:p>
            <a:pPr>
              <a:buFontTx/>
              <a:buChar char="-"/>
            </a:pPr>
            <a:r>
              <a:rPr lang="de-CH" dirty="0"/>
              <a:t>Achtsamkeitsbasierte Interventionen</a:t>
            </a:r>
          </a:p>
          <a:p>
            <a:pPr>
              <a:buFontTx/>
              <a:buChar char="-"/>
            </a:pPr>
            <a:r>
              <a:rPr lang="de-CH" dirty="0"/>
              <a:t>Soziale Kontakte</a:t>
            </a:r>
          </a:p>
          <a:p>
            <a:pPr marL="0" indent="0">
              <a:buNone/>
            </a:pPr>
            <a:endParaRPr lang="de-CH" dirty="0"/>
          </a:p>
          <a:p>
            <a:pPr marL="0" indent="0">
              <a:buNone/>
            </a:pPr>
            <a:endParaRPr lang="de-CH" dirty="0"/>
          </a:p>
        </p:txBody>
      </p:sp>
      <p:sp>
        <p:nvSpPr>
          <p:cNvPr id="4" name="Datumsplatzhalter 3">
            <a:extLst>
              <a:ext uri="{FF2B5EF4-FFF2-40B4-BE49-F238E27FC236}">
                <a16:creationId xmlns:a16="http://schemas.microsoft.com/office/drawing/2014/main" id="{B9605C25-22BF-433C-BDE2-774B0E558416}"/>
              </a:ext>
            </a:extLst>
          </p:cNvPr>
          <p:cNvSpPr>
            <a:spLocks noGrp="1"/>
          </p:cNvSpPr>
          <p:nvPr>
            <p:ph type="dt" sz="half" idx="10"/>
          </p:nvPr>
        </p:nvSpPr>
        <p:spPr/>
        <p:txBody>
          <a:bodyPr/>
          <a:lstStyle/>
          <a:p>
            <a:fld id="{EF16D8DB-9B35-4E80-A5D1-90E67DFDFEE4}" type="datetime1">
              <a:rPr lang="de-DE" smtClean="0"/>
              <a:t>04.10.2022</a:t>
            </a:fld>
            <a:endParaRPr lang="de-CH" dirty="0"/>
          </a:p>
        </p:txBody>
      </p:sp>
      <p:sp>
        <p:nvSpPr>
          <p:cNvPr id="5" name="Fußzeilenplatzhalter 4">
            <a:extLst>
              <a:ext uri="{FF2B5EF4-FFF2-40B4-BE49-F238E27FC236}">
                <a16:creationId xmlns:a16="http://schemas.microsoft.com/office/drawing/2014/main" id="{E1C01BF4-F6AB-41D7-AF2E-832C21CD7E3C}"/>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EBBA0A70-A6BF-441A-AC78-4DCF8045F589}"/>
              </a:ext>
            </a:extLst>
          </p:cNvPr>
          <p:cNvSpPr>
            <a:spLocks noGrp="1"/>
          </p:cNvSpPr>
          <p:nvPr>
            <p:ph type="sldNum" sz="quarter" idx="12"/>
          </p:nvPr>
        </p:nvSpPr>
        <p:spPr/>
        <p:txBody>
          <a:bodyPr/>
          <a:lstStyle/>
          <a:p>
            <a:fld id="{83CE4346-6A9A-40C0-BA4F-B523F9209E30}" type="slidenum">
              <a:rPr lang="de-CH" smtClean="0"/>
              <a:pPr/>
              <a:t>14</a:t>
            </a:fld>
            <a:endParaRPr lang="de-CH" dirty="0"/>
          </a:p>
        </p:txBody>
      </p:sp>
      <p:sp>
        <p:nvSpPr>
          <p:cNvPr id="7" name="Titel 1">
            <a:extLst>
              <a:ext uri="{FF2B5EF4-FFF2-40B4-BE49-F238E27FC236}">
                <a16:creationId xmlns:a16="http://schemas.microsoft.com/office/drawing/2014/main" id="{DF41369B-AF23-4937-9252-139FB618A4F5}"/>
              </a:ext>
            </a:extLst>
          </p:cNvPr>
          <p:cNvSpPr>
            <a:spLocks noGrp="1"/>
          </p:cNvSpPr>
          <p:nvPr>
            <p:ph type="title"/>
          </p:nvPr>
        </p:nvSpPr>
        <p:spPr>
          <a:xfrm>
            <a:off x="431800" y="296863"/>
            <a:ext cx="8280400" cy="1295400"/>
          </a:xfrm>
        </p:spPr>
        <p:txBody>
          <a:bodyPr/>
          <a:lstStyle/>
          <a:p>
            <a:r>
              <a:rPr lang="de-CH" dirty="0"/>
              <a:t>Behandlungsmöglichkeiten </a:t>
            </a:r>
            <a:br>
              <a:rPr lang="de-CH" dirty="0"/>
            </a:br>
            <a:r>
              <a:rPr lang="de-CH" dirty="0"/>
              <a:t>Depression</a:t>
            </a:r>
          </a:p>
        </p:txBody>
      </p:sp>
    </p:spTree>
    <p:extLst>
      <p:ext uri="{BB962C8B-B14F-4D97-AF65-F5344CB8AC3E}">
        <p14:creationId xmlns:p14="http://schemas.microsoft.com/office/powerpoint/2010/main" val="2987473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59A12C2-CEC3-4FBD-A28A-49B150A3F367}"/>
              </a:ext>
            </a:extLst>
          </p:cNvPr>
          <p:cNvSpPr>
            <a:spLocks noGrp="1"/>
          </p:cNvSpPr>
          <p:nvPr>
            <p:ph idx="1"/>
          </p:nvPr>
        </p:nvSpPr>
        <p:spPr/>
        <p:txBody>
          <a:bodyPr/>
          <a:lstStyle/>
          <a:p>
            <a:r>
              <a:rPr lang="de-CH" b="1" dirty="0"/>
              <a:t>Psychopharmakotherapi</a:t>
            </a:r>
            <a:r>
              <a:rPr lang="de-CH" dirty="0"/>
              <a:t>e:</a:t>
            </a:r>
          </a:p>
          <a:p>
            <a:endParaRPr lang="de-CH" dirty="0"/>
          </a:p>
          <a:p>
            <a:pPr marL="0" indent="0">
              <a:buNone/>
            </a:pPr>
            <a:r>
              <a:rPr lang="de-CH" dirty="0"/>
              <a:t>Antidepressiva, verschiedene Klassen mit verschiedenen Vor- und Nachteilen vorhanden.</a:t>
            </a:r>
          </a:p>
        </p:txBody>
      </p:sp>
      <p:sp>
        <p:nvSpPr>
          <p:cNvPr id="4" name="Datumsplatzhalter 3">
            <a:extLst>
              <a:ext uri="{FF2B5EF4-FFF2-40B4-BE49-F238E27FC236}">
                <a16:creationId xmlns:a16="http://schemas.microsoft.com/office/drawing/2014/main" id="{0E885C0F-8B87-42AB-9BA6-F6C1A8D2DC1D}"/>
              </a:ext>
            </a:extLst>
          </p:cNvPr>
          <p:cNvSpPr>
            <a:spLocks noGrp="1"/>
          </p:cNvSpPr>
          <p:nvPr>
            <p:ph type="dt" sz="half" idx="10"/>
          </p:nvPr>
        </p:nvSpPr>
        <p:spPr/>
        <p:txBody>
          <a:bodyPr/>
          <a:lstStyle/>
          <a:p>
            <a:fld id="{060E2271-DFD6-4F34-AC50-FE61CEE274E5}" type="datetime1">
              <a:rPr lang="de-DE" smtClean="0"/>
              <a:t>04.10.2022</a:t>
            </a:fld>
            <a:endParaRPr lang="de-CH" dirty="0"/>
          </a:p>
        </p:txBody>
      </p:sp>
      <p:sp>
        <p:nvSpPr>
          <p:cNvPr id="5" name="Fußzeilenplatzhalter 4">
            <a:extLst>
              <a:ext uri="{FF2B5EF4-FFF2-40B4-BE49-F238E27FC236}">
                <a16:creationId xmlns:a16="http://schemas.microsoft.com/office/drawing/2014/main" id="{E29035BC-3343-4D6C-AA4C-1B7A48ACD87A}"/>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6ADA5B52-AFDE-465A-AFBE-7415C792B7A0}"/>
              </a:ext>
            </a:extLst>
          </p:cNvPr>
          <p:cNvSpPr>
            <a:spLocks noGrp="1"/>
          </p:cNvSpPr>
          <p:nvPr>
            <p:ph type="sldNum" sz="quarter" idx="12"/>
          </p:nvPr>
        </p:nvSpPr>
        <p:spPr/>
        <p:txBody>
          <a:bodyPr/>
          <a:lstStyle/>
          <a:p>
            <a:fld id="{83CE4346-6A9A-40C0-BA4F-B523F9209E30}" type="slidenum">
              <a:rPr lang="de-CH" smtClean="0"/>
              <a:pPr/>
              <a:t>15</a:t>
            </a:fld>
            <a:endParaRPr lang="de-CH" dirty="0"/>
          </a:p>
        </p:txBody>
      </p:sp>
      <p:sp>
        <p:nvSpPr>
          <p:cNvPr id="7" name="Titel 1">
            <a:extLst>
              <a:ext uri="{FF2B5EF4-FFF2-40B4-BE49-F238E27FC236}">
                <a16:creationId xmlns:a16="http://schemas.microsoft.com/office/drawing/2014/main" id="{347E219B-DD4E-42A4-BB32-1A93DAA9F4EC}"/>
              </a:ext>
            </a:extLst>
          </p:cNvPr>
          <p:cNvSpPr>
            <a:spLocks noGrp="1"/>
          </p:cNvSpPr>
          <p:nvPr>
            <p:ph type="title"/>
          </p:nvPr>
        </p:nvSpPr>
        <p:spPr>
          <a:xfrm>
            <a:off x="431800" y="296863"/>
            <a:ext cx="8280400" cy="1295400"/>
          </a:xfrm>
        </p:spPr>
        <p:txBody>
          <a:bodyPr/>
          <a:lstStyle/>
          <a:p>
            <a:r>
              <a:rPr lang="de-CH" dirty="0"/>
              <a:t>Behandlungsmöglichkeiten </a:t>
            </a:r>
            <a:br>
              <a:rPr lang="de-CH" dirty="0"/>
            </a:br>
            <a:r>
              <a:rPr lang="de-CH" dirty="0"/>
              <a:t>Depression</a:t>
            </a:r>
          </a:p>
        </p:txBody>
      </p:sp>
    </p:spTree>
    <p:extLst>
      <p:ext uri="{BB962C8B-B14F-4D97-AF65-F5344CB8AC3E}">
        <p14:creationId xmlns:p14="http://schemas.microsoft.com/office/powerpoint/2010/main" val="398233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F2B5D-20FC-4F43-8C3A-36C5FD32DE3C}"/>
              </a:ext>
            </a:extLst>
          </p:cNvPr>
          <p:cNvSpPr>
            <a:spLocks noGrp="1"/>
          </p:cNvSpPr>
          <p:nvPr>
            <p:ph type="title"/>
          </p:nvPr>
        </p:nvSpPr>
        <p:spPr/>
        <p:txBody>
          <a:bodyPr/>
          <a:lstStyle/>
          <a:p>
            <a:r>
              <a:rPr lang="de-CH" dirty="0"/>
              <a:t>Psychopharmakotherapie Depression</a:t>
            </a:r>
          </a:p>
        </p:txBody>
      </p:sp>
      <p:sp>
        <p:nvSpPr>
          <p:cNvPr id="4" name="Datumsplatzhalter 3">
            <a:extLst>
              <a:ext uri="{FF2B5EF4-FFF2-40B4-BE49-F238E27FC236}">
                <a16:creationId xmlns:a16="http://schemas.microsoft.com/office/drawing/2014/main" id="{40154807-49A9-4AF9-A1DB-A05D73F17EA7}"/>
              </a:ext>
            </a:extLst>
          </p:cNvPr>
          <p:cNvSpPr>
            <a:spLocks noGrp="1"/>
          </p:cNvSpPr>
          <p:nvPr>
            <p:ph type="dt" sz="half" idx="10"/>
          </p:nvPr>
        </p:nvSpPr>
        <p:spPr/>
        <p:txBody>
          <a:bodyPr/>
          <a:lstStyle/>
          <a:p>
            <a:fld id="{8AC8796A-E948-41FD-8458-AE65FB411F98}" type="datetime1">
              <a:rPr lang="de-DE" smtClean="0"/>
              <a:t>04.10.2022</a:t>
            </a:fld>
            <a:endParaRPr lang="de-CH" dirty="0"/>
          </a:p>
        </p:txBody>
      </p:sp>
      <p:sp>
        <p:nvSpPr>
          <p:cNvPr id="5" name="Fußzeilenplatzhalter 4">
            <a:extLst>
              <a:ext uri="{FF2B5EF4-FFF2-40B4-BE49-F238E27FC236}">
                <a16:creationId xmlns:a16="http://schemas.microsoft.com/office/drawing/2014/main" id="{D01938A1-C0B7-45A8-818A-E7CFEF46CCEC}"/>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392A473D-EAD9-405C-B1A7-48BB8380EC85}"/>
              </a:ext>
            </a:extLst>
          </p:cNvPr>
          <p:cNvSpPr>
            <a:spLocks noGrp="1"/>
          </p:cNvSpPr>
          <p:nvPr>
            <p:ph type="sldNum" sz="quarter" idx="12"/>
          </p:nvPr>
        </p:nvSpPr>
        <p:spPr/>
        <p:txBody>
          <a:bodyPr/>
          <a:lstStyle/>
          <a:p>
            <a:fld id="{83CE4346-6A9A-40C0-BA4F-B523F9209E30}" type="slidenum">
              <a:rPr lang="de-CH" smtClean="0"/>
              <a:pPr/>
              <a:t>16</a:t>
            </a:fld>
            <a:endParaRPr lang="de-CH" dirty="0"/>
          </a:p>
        </p:txBody>
      </p:sp>
      <p:graphicFrame>
        <p:nvGraphicFramePr>
          <p:cNvPr id="10" name="Diagramm 9">
            <a:extLst>
              <a:ext uri="{FF2B5EF4-FFF2-40B4-BE49-F238E27FC236}">
                <a16:creationId xmlns:a16="http://schemas.microsoft.com/office/drawing/2014/main" id="{6A4F5765-4A5C-4869-903F-AC15B54A506E}"/>
              </a:ext>
            </a:extLst>
          </p:cNvPr>
          <p:cNvGraphicFramePr/>
          <p:nvPr>
            <p:extLst>
              <p:ext uri="{D42A27DB-BD31-4B8C-83A1-F6EECF244321}">
                <p14:modId xmlns:p14="http://schemas.microsoft.com/office/powerpoint/2010/main" val="1097845487"/>
              </p:ext>
            </p:extLst>
          </p:nvPr>
        </p:nvGraphicFramePr>
        <p:xfrm>
          <a:off x="324048" y="1700808"/>
          <a:ext cx="828040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823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ACE908-FB7B-43C4-AD2A-C5186C49ABB7}"/>
              </a:ext>
            </a:extLst>
          </p:cNvPr>
          <p:cNvSpPr>
            <a:spLocks noGrp="1"/>
          </p:cNvSpPr>
          <p:nvPr>
            <p:ph type="title"/>
          </p:nvPr>
        </p:nvSpPr>
        <p:spPr/>
        <p:txBody>
          <a:bodyPr/>
          <a:lstStyle/>
          <a:p>
            <a:r>
              <a:rPr lang="de-CH" dirty="0"/>
              <a:t>Psychopharmakotherapie der Depression</a:t>
            </a:r>
          </a:p>
        </p:txBody>
      </p:sp>
      <p:sp>
        <p:nvSpPr>
          <p:cNvPr id="3" name="Inhaltsplatzhalter 2">
            <a:extLst>
              <a:ext uri="{FF2B5EF4-FFF2-40B4-BE49-F238E27FC236}">
                <a16:creationId xmlns:a16="http://schemas.microsoft.com/office/drawing/2014/main" id="{90C7BC21-0B6E-483D-ADBD-FC964801DA67}"/>
              </a:ext>
            </a:extLst>
          </p:cNvPr>
          <p:cNvSpPr>
            <a:spLocks noGrp="1"/>
          </p:cNvSpPr>
          <p:nvPr>
            <p:ph idx="1"/>
          </p:nvPr>
        </p:nvSpPr>
        <p:spPr/>
        <p:txBody>
          <a:bodyPr/>
          <a:lstStyle/>
          <a:p>
            <a:r>
              <a:rPr lang="de-CH" dirty="0"/>
              <a:t>Einsetzen eines AD</a:t>
            </a:r>
          </a:p>
          <a:p>
            <a:pPr marL="0" indent="0">
              <a:buNone/>
            </a:pPr>
            <a:endParaRPr lang="de-CH" dirty="0">
              <a:sym typeface="Wingdings" panose="05000000000000000000" pitchFamily="2" charset="2"/>
            </a:endParaRPr>
          </a:p>
          <a:p>
            <a:pPr marL="0" indent="0">
              <a:buNone/>
            </a:pPr>
            <a:r>
              <a:rPr lang="de-CH" dirty="0">
                <a:sym typeface="Wingdings" panose="05000000000000000000" pitchFamily="2" charset="2"/>
              </a:rPr>
              <a:t> bei f</a:t>
            </a:r>
            <a:r>
              <a:rPr lang="de-CH" dirty="0"/>
              <a:t>ehlender Wirksamkeit: </a:t>
            </a:r>
          </a:p>
          <a:p>
            <a:pPr marL="0" indent="0">
              <a:buNone/>
            </a:pPr>
            <a:endParaRPr lang="de-CH" dirty="0"/>
          </a:p>
          <a:p>
            <a:pPr>
              <a:buFontTx/>
              <a:buChar char="-"/>
            </a:pPr>
            <a:r>
              <a:rPr lang="de-CH" dirty="0"/>
              <a:t>Auf AD anderer Klasse wechseln </a:t>
            </a:r>
          </a:p>
          <a:p>
            <a:pPr>
              <a:buFontTx/>
              <a:buChar char="-"/>
            </a:pPr>
            <a:endParaRPr lang="de-CH" dirty="0"/>
          </a:p>
          <a:p>
            <a:pPr>
              <a:buFontTx/>
              <a:buChar char="-"/>
            </a:pPr>
            <a:r>
              <a:rPr lang="de-CH" dirty="0"/>
              <a:t>Kombination zweier AD untersch. Klasse</a:t>
            </a:r>
          </a:p>
          <a:p>
            <a:pPr marL="0" indent="0">
              <a:buNone/>
            </a:pPr>
            <a:endParaRPr lang="de-CH" dirty="0"/>
          </a:p>
          <a:p>
            <a:pPr>
              <a:buFontTx/>
              <a:buChar char="-"/>
            </a:pPr>
            <a:r>
              <a:rPr lang="de-CH" dirty="0"/>
              <a:t>Augmentationsstrategien verwenden</a:t>
            </a:r>
          </a:p>
          <a:p>
            <a:pPr>
              <a:buFontTx/>
              <a:buChar char="-"/>
            </a:pPr>
            <a:endParaRPr lang="de-CH" dirty="0"/>
          </a:p>
          <a:p>
            <a:pPr>
              <a:buFontTx/>
              <a:buChar char="-"/>
            </a:pPr>
            <a:endParaRPr lang="de-CH" dirty="0"/>
          </a:p>
        </p:txBody>
      </p:sp>
      <p:sp>
        <p:nvSpPr>
          <p:cNvPr id="4" name="Datumsplatzhalter 3">
            <a:extLst>
              <a:ext uri="{FF2B5EF4-FFF2-40B4-BE49-F238E27FC236}">
                <a16:creationId xmlns:a16="http://schemas.microsoft.com/office/drawing/2014/main" id="{F0AF7D9B-ED12-4DF9-9918-49B9F854872F}"/>
              </a:ext>
            </a:extLst>
          </p:cNvPr>
          <p:cNvSpPr>
            <a:spLocks noGrp="1"/>
          </p:cNvSpPr>
          <p:nvPr>
            <p:ph type="dt" sz="half" idx="10"/>
          </p:nvPr>
        </p:nvSpPr>
        <p:spPr/>
        <p:txBody>
          <a:bodyPr/>
          <a:lstStyle/>
          <a:p>
            <a:fld id="{146A9F57-956D-44B8-BC57-C094F0743D4A}" type="datetime1">
              <a:rPr lang="de-DE" smtClean="0"/>
              <a:t>04.10.2022</a:t>
            </a:fld>
            <a:endParaRPr lang="de-CH" dirty="0"/>
          </a:p>
        </p:txBody>
      </p:sp>
      <p:sp>
        <p:nvSpPr>
          <p:cNvPr id="5" name="Fußzeilenplatzhalter 4">
            <a:extLst>
              <a:ext uri="{FF2B5EF4-FFF2-40B4-BE49-F238E27FC236}">
                <a16:creationId xmlns:a16="http://schemas.microsoft.com/office/drawing/2014/main" id="{14CF34AF-259C-4A29-8F72-62598B9A10B0}"/>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04CC47E9-227A-482C-AE95-08DC373367A8}"/>
              </a:ext>
            </a:extLst>
          </p:cNvPr>
          <p:cNvSpPr>
            <a:spLocks noGrp="1"/>
          </p:cNvSpPr>
          <p:nvPr>
            <p:ph type="sldNum" sz="quarter" idx="12"/>
          </p:nvPr>
        </p:nvSpPr>
        <p:spPr/>
        <p:txBody>
          <a:bodyPr/>
          <a:lstStyle/>
          <a:p>
            <a:fld id="{83CE4346-6A9A-40C0-BA4F-B523F9209E30}" type="slidenum">
              <a:rPr lang="de-CH" smtClean="0"/>
              <a:pPr/>
              <a:t>17</a:t>
            </a:fld>
            <a:endParaRPr lang="de-CH" dirty="0"/>
          </a:p>
        </p:txBody>
      </p:sp>
    </p:spTree>
    <p:extLst>
      <p:ext uri="{BB962C8B-B14F-4D97-AF65-F5344CB8AC3E}">
        <p14:creationId xmlns:p14="http://schemas.microsoft.com/office/powerpoint/2010/main" val="2837007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49A186-ECBF-4B5A-83D1-3E2F97A32A7B}"/>
              </a:ext>
            </a:extLst>
          </p:cNvPr>
          <p:cNvSpPr>
            <a:spLocks noGrp="1"/>
          </p:cNvSpPr>
          <p:nvPr>
            <p:ph type="title"/>
          </p:nvPr>
        </p:nvSpPr>
        <p:spPr/>
        <p:txBody>
          <a:bodyPr/>
          <a:lstStyle/>
          <a:p>
            <a:r>
              <a:rPr lang="de-CH" dirty="0"/>
              <a:t>Psychotherapie der Dritten Welle bei Depression</a:t>
            </a:r>
          </a:p>
        </p:txBody>
      </p:sp>
      <p:sp>
        <p:nvSpPr>
          <p:cNvPr id="3" name="Inhaltsplatzhalter 2">
            <a:extLst>
              <a:ext uri="{FF2B5EF4-FFF2-40B4-BE49-F238E27FC236}">
                <a16:creationId xmlns:a16="http://schemas.microsoft.com/office/drawing/2014/main" id="{353B8C80-3192-4925-B977-7D4D27BD1377}"/>
              </a:ext>
            </a:extLst>
          </p:cNvPr>
          <p:cNvSpPr>
            <a:spLocks noGrp="1"/>
          </p:cNvSpPr>
          <p:nvPr>
            <p:ph idx="1"/>
          </p:nvPr>
        </p:nvSpPr>
        <p:spPr/>
        <p:txBody>
          <a:bodyPr/>
          <a:lstStyle/>
          <a:p>
            <a:r>
              <a:rPr lang="de-CH" b="1" dirty="0"/>
              <a:t>IPT (Interpersonelle Psychotherapie)</a:t>
            </a:r>
          </a:p>
          <a:p>
            <a:pPr marL="0" indent="0">
              <a:buNone/>
            </a:pPr>
            <a:r>
              <a:rPr lang="de-CH" sz="2000" dirty="0"/>
              <a:t>Ein häufig untersuchtes Kurzzeittherapieverfahren zur Behandlung unipolarer Depression, Wirksamkeit wissenschaftlich gut belegt.</a:t>
            </a:r>
          </a:p>
          <a:p>
            <a:pPr marL="0" indent="0">
              <a:buNone/>
            </a:pPr>
            <a:r>
              <a:rPr lang="de-CH" sz="2000" dirty="0" err="1"/>
              <a:t>Manualisiertes</a:t>
            </a:r>
            <a:r>
              <a:rPr lang="de-CH" sz="2000" dirty="0"/>
              <a:t> Vorgehen, Arbeit im Hier und Jetzt, geeignet im ambulanten und stationären Setting mit Gruppen- und Einzeltherapie.</a:t>
            </a:r>
          </a:p>
          <a:p>
            <a:endParaRPr lang="de-CH" dirty="0"/>
          </a:p>
          <a:p>
            <a:pPr marL="0" indent="0">
              <a:buNone/>
            </a:pPr>
            <a:endParaRPr lang="de-CH" dirty="0"/>
          </a:p>
        </p:txBody>
      </p:sp>
      <p:sp>
        <p:nvSpPr>
          <p:cNvPr id="4" name="Datumsplatzhalter 3">
            <a:extLst>
              <a:ext uri="{FF2B5EF4-FFF2-40B4-BE49-F238E27FC236}">
                <a16:creationId xmlns:a16="http://schemas.microsoft.com/office/drawing/2014/main" id="{4E4428BF-2B47-4782-AE56-CE79FC65CE3E}"/>
              </a:ext>
            </a:extLst>
          </p:cNvPr>
          <p:cNvSpPr>
            <a:spLocks noGrp="1"/>
          </p:cNvSpPr>
          <p:nvPr>
            <p:ph type="dt" sz="half" idx="10"/>
          </p:nvPr>
        </p:nvSpPr>
        <p:spPr/>
        <p:txBody>
          <a:bodyPr/>
          <a:lstStyle/>
          <a:p>
            <a:fld id="{EF16D8DB-9B35-4E80-A5D1-90E67DFDFEE4}" type="datetime1">
              <a:rPr lang="de-DE" smtClean="0"/>
              <a:t>04.10.2022</a:t>
            </a:fld>
            <a:endParaRPr lang="de-CH" dirty="0"/>
          </a:p>
        </p:txBody>
      </p:sp>
      <p:sp>
        <p:nvSpPr>
          <p:cNvPr id="5" name="Fußzeilenplatzhalter 4">
            <a:extLst>
              <a:ext uri="{FF2B5EF4-FFF2-40B4-BE49-F238E27FC236}">
                <a16:creationId xmlns:a16="http://schemas.microsoft.com/office/drawing/2014/main" id="{817298E5-1989-4848-A8F6-022E73F22A96}"/>
              </a:ext>
            </a:extLst>
          </p:cNvPr>
          <p:cNvSpPr>
            <a:spLocks noGrp="1"/>
          </p:cNvSpPr>
          <p:nvPr>
            <p:ph type="ftr" sz="quarter" idx="11"/>
          </p:nvPr>
        </p:nvSpPr>
        <p:spPr/>
        <p:txBody>
          <a:bodyPr/>
          <a:lstStyle/>
          <a:p>
            <a:r>
              <a:rPr lang="de-CH"/>
              <a:t>Sabine Iseli</a:t>
            </a:r>
            <a:endParaRPr lang="de-CH" dirty="0"/>
          </a:p>
        </p:txBody>
      </p:sp>
      <p:sp>
        <p:nvSpPr>
          <p:cNvPr id="6" name="Foliennummernplatzhalter 5">
            <a:extLst>
              <a:ext uri="{FF2B5EF4-FFF2-40B4-BE49-F238E27FC236}">
                <a16:creationId xmlns:a16="http://schemas.microsoft.com/office/drawing/2014/main" id="{04541AD7-22B3-4E2D-AB70-F6314EFFE8FD}"/>
              </a:ext>
            </a:extLst>
          </p:cNvPr>
          <p:cNvSpPr>
            <a:spLocks noGrp="1"/>
          </p:cNvSpPr>
          <p:nvPr>
            <p:ph type="sldNum" sz="quarter" idx="12"/>
          </p:nvPr>
        </p:nvSpPr>
        <p:spPr/>
        <p:txBody>
          <a:bodyPr/>
          <a:lstStyle/>
          <a:p>
            <a:fld id="{83CE4346-6A9A-40C0-BA4F-B523F9209E30}" type="slidenum">
              <a:rPr lang="de-CH" smtClean="0"/>
              <a:pPr/>
              <a:t>18</a:t>
            </a:fld>
            <a:endParaRPr lang="de-CH" dirty="0"/>
          </a:p>
        </p:txBody>
      </p:sp>
      <p:pic>
        <p:nvPicPr>
          <p:cNvPr id="7" name="Inhaltsplatzhalter 4">
            <a:extLst>
              <a:ext uri="{FF2B5EF4-FFF2-40B4-BE49-F238E27FC236}">
                <a16:creationId xmlns:a16="http://schemas.microsoft.com/office/drawing/2014/main" id="{BDBEA730-DCBD-477E-9652-151056E8F34A}"/>
              </a:ext>
            </a:extLst>
          </p:cNvPr>
          <p:cNvPicPr>
            <a:picLocks noChangeAspect="1"/>
          </p:cNvPicPr>
          <p:nvPr/>
        </p:nvPicPr>
        <p:blipFill>
          <a:blip r:embed="rId3"/>
          <a:stretch>
            <a:fillRect/>
          </a:stretch>
        </p:blipFill>
        <p:spPr>
          <a:xfrm>
            <a:off x="1320949" y="4127935"/>
            <a:ext cx="5904656" cy="2730065"/>
          </a:xfrm>
          <a:prstGeom prst="rect">
            <a:avLst/>
          </a:prstGeom>
        </p:spPr>
      </p:pic>
    </p:spTree>
    <p:extLst>
      <p:ext uri="{BB962C8B-B14F-4D97-AF65-F5344CB8AC3E}">
        <p14:creationId xmlns:p14="http://schemas.microsoft.com/office/powerpoint/2010/main" val="2563406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235A422-6889-4318-9DDE-F80234ED53D9}"/>
              </a:ext>
            </a:extLst>
          </p:cNvPr>
          <p:cNvSpPr>
            <a:spLocks noGrp="1"/>
          </p:cNvSpPr>
          <p:nvPr>
            <p:ph idx="1"/>
          </p:nvPr>
        </p:nvSpPr>
        <p:spPr/>
        <p:txBody>
          <a:bodyPr/>
          <a:lstStyle/>
          <a:p>
            <a:r>
              <a:rPr lang="de-CH" b="1" dirty="0"/>
              <a:t>CBASP (</a:t>
            </a:r>
            <a:r>
              <a:rPr lang="de-CH" b="1" dirty="0" err="1"/>
              <a:t>Cognitive</a:t>
            </a:r>
            <a:r>
              <a:rPr lang="de-CH" b="1" dirty="0"/>
              <a:t> Behavioral Analysis System </a:t>
            </a:r>
            <a:r>
              <a:rPr lang="de-CH" b="1" dirty="0" err="1"/>
              <a:t>of</a:t>
            </a:r>
            <a:r>
              <a:rPr lang="de-CH" b="1" dirty="0"/>
              <a:t> </a:t>
            </a:r>
            <a:r>
              <a:rPr lang="de-CH" b="1" dirty="0" err="1"/>
              <a:t>Psychotherapy</a:t>
            </a:r>
            <a:r>
              <a:rPr lang="de-CH" b="1" dirty="0"/>
              <a:t>)</a:t>
            </a:r>
          </a:p>
          <a:p>
            <a:pPr marL="0" indent="0">
              <a:buNone/>
            </a:pPr>
            <a:r>
              <a:rPr lang="de-CH" sz="1800" dirty="0"/>
              <a:t>Evidenzbasiertes Verfahren zur Behandlung von </a:t>
            </a:r>
            <a:r>
              <a:rPr lang="de-CH" sz="1800" u="sng" dirty="0"/>
              <a:t>chronischen Depressionen</a:t>
            </a:r>
          </a:p>
          <a:p>
            <a:pPr marL="0" indent="0">
              <a:buNone/>
            </a:pPr>
            <a:r>
              <a:rPr lang="de-CH" sz="1800" dirty="0"/>
              <a:t>Kombination behavioraler, kognitiver, psychodynamischer und interpersoneller Therapieelemente.</a:t>
            </a:r>
          </a:p>
          <a:p>
            <a:pPr marL="0" indent="0">
              <a:buNone/>
            </a:pPr>
            <a:r>
              <a:rPr lang="de-CH" sz="1800" dirty="0">
                <a:sym typeface="Wingdings" panose="05000000000000000000" pitchFamily="2" charset="2"/>
              </a:rPr>
              <a:t> </a:t>
            </a:r>
            <a:r>
              <a:rPr lang="de-CH" sz="1800" dirty="0"/>
              <a:t>Arbeit mit Prägungen (vergangenheitsorientiert), neuartige Erfahrungen im Hier und Jetzt ermöglichen</a:t>
            </a:r>
          </a:p>
          <a:p>
            <a:pPr marL="0" indent="0">
              <a:buNone/>
            </a:pPr>
            <a:r>
              <a:rPr lang="de-CH" sz="1800" dirty="0"/>
              <a:t>Annahme: chronisch depressive Menschen durchlaufen eine </a:t>
            </a:r>
            <a:r>
              <a:rPr lang="de-CH" sz="1800" dirty="0" err="1"/>
              <a:t>tw</a:t>
            </a:r>
            <a:r>
              <a:rPr lang="de-CH" sz="1800" dirty="0"/>
              <a:t>. gestörte Entwicklung, Interaktionen erfolgen dysfunktional</a:t>
            </a:r>
          </a:p>
          <a:p>
            <a:pPr marL="0" indent="0">
              <a:buNone/>
            </a:pPr>
            <a:r>
              <a:rPr lang="de-CH" sz="1800" dirty="0">
                <a:sym typeface="Wingdings" panose="05000000000000000000" pitchFamily="2" charset="2"/>
              </a:rPr>
              <a:t> </a:t>
            </a:r>
            <a:r>
              <a:rPr lang="de-CH" sz="1800" dirty="0"/>
              <a:t>Konsequenzen des eigenen Verhaltens erkennen</a:t>
            </a:r>
          </a:p>
          <a:p>
            <a:pPr marL="0" indent="0">
              <a:buNone/>
            </a:pPr>
            <a:r>
              <a:rPr lang="de-CH" sz="1800" dirty="0"/>
              <a:t>Arbeit in Einzel- und Gruppentherapie, ambulant und stationär.</a:t>
            </a:r>
          </a:p>
          <a:p>
            <a:pPr marL="0" indent="0">
              <a:buNone/>
            </a:pPr>
            <a:endParaRPr lang="de-CH" dirty="0"/>
          </a:p>
        </p:txBody>
      </p:sp>
      <p:sp>
        <p:nvSpPr>
          <p:cNvPr id="4" name="Datumsplatzhalter 3">
            <a:extLst>
              <a:ext uri="{FF2B5EF4-FFF2-40B4-BE49-F238E27FC236}">
                <a16:creationId xmlns:a16="http://schemas.microsoft.com/office/drawing/2014/main" id="{4D8EDDF7-06DF-48C4-8EAB-C0269BF90548}"/>
              </a:ext>
            </a:extLst>
          </p:cNvPr>
          <p:cNvSpPr>
            <a:spLocks noGrp="1"/>
          </p:cNvSpPr>
          <p:nvPr>
            <p:ph type="dt" sz="half" idx="10"/>
          </p:nvPr>
        </p:nvSpPr>
        <p:spPr/>
        <p:txBody>
          <a:bodyPr/>
          <a:lstStyle/>
          <a:p>
            <a:fld id="{EF16D8DB-9B35-4E80-A5D1-90E67DFDFEE4}" type="datetime1">
              <a:rPr lang="de-DE" smtClean="0"/>
              <a:t>04.10.2022</a:t>
            </a:fld>
            <a:endParaRPr lang="de-CH" dirty="0"/>
          </a:p>
        </p:txBody>
      </p:sp>
      <p:sp>
        <p:nvSpPr>
          <p:cNvPr id="5" name="Fußzeilenplatzhalter 4">
            <a:extLst>
              <a:ext uri="{FF2B5EF4-FFF2-40B4-BE49-F238E27FC236}">
                <a16:creationId xmlns:a16="http://schemas.microsoft.com/office/drawing/2014/main" id="{79A44DE0-B992-45D5-910B-95A12FC2AA61}"/>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FE770BC3-DB1D-4907-A3EB-DCC150E007E4}"/>
              </a:ext>
            </a:extLst>
          </p:cNvPr>
          <p:cNvSpPr>
            <a:spLocks noGrp="1"/>
          </p:cNvSpPr>
          <p:nvPr>
            <p:ph type="sldNum" sz="quarter" idx="12"/>
          </p:nvPr>
        </p:nvSpPr>
        <p:spPr/>
        <p:txBody>
          <a:bodyPr/>
          <a:lstStyle/>
          <a:p>
            <a:fld id="{83CE4346-6A9A-40C0-BA4F-B523F9209E30}" type="slidenum">
              <a:rPr lang="de-CH" smtClean="0"/>
              <a:pPr/>
              <a:t>19</a:t>
            </a:fld>
            <a:endParaRPr lang="de-CH" dirty="0"/>
          </a:p>
        </p:txBody>
      </p:sp>
      <p:sp>
        <p:nvSpPr>
          <p:cNvPr id="7" name="Titel 1">
            <a:extLst>
              <a:ext uri="{FF2B5EF4-FFF2-40B4-BE49-F238E27FC236}">
                <a16:creationId xmlns:a16="http://schemas.microsoft.com/office/drawing/2014/main" id="{9834321C-CAFF-4E75-B5FB-D9BFACFBDF88}"/>
              </a:ext>
            </a:extLst>
          </p:cNvPr>
          <p:cNvSpPr>
            <a:spLocks noGrp="1"/>
          </p:cNvSpPr>
          <p:nvPr>
            <p:ph type="title"/>
          </p:nvPr>
        </p:nvSpPr>
        <p:spPr>
          <a:xfrm>
            <a:off x="431800" y="296863"/>
            <a:ext cx="8280400" cy="1295400"/>
          </a:xfrm>
        </p:spPr>
        <p:txBody>
          <a:bodyPr/>
          <a:lstStyle/>
          <a:p>
            <a:r>
              <a:rPr lang="de-CH" dirty="0"/>
              <a:t>Psychotherapie der Dritten Welle bei Depression</a:t>
            </a:r>
          </a:p>
        </p:txBody>
      </p:sp>
    </p:spTree>
    <p:extLst>
      <p:ext uri="{BB962C8B-B14F-4D97-AF65-F5344CB8AC3E}">
        <p14:creationId xmlns:p14="http://schemas.microsoft.com/office/powerpoint/2010/main" val="851346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E30A2-E1B5-4C42-A7A9-E126232A3FF4}"/>
              </a:ext>
            </a:extLst>
          </p:cNvPr>
          <p:cNvSpPr>
            <a:spLocks noGrp="1"/>
          </p:cNvSpPr>
          <p:nvPr>
            <p:ph type="title"/>
          </p:nvPr>
        </p:nvSpPr>
        <p:spPr/>
        <p:txBody>
          <a:bodyPr/>
          <a:lstStyle/>
          <a:p>
            <a:r>
              <a:rPr lang="de-CH" dirty="0"/>
              <a:t>Affektive Störungen</a:t>
            </a:r>
            <a:br>
              <a:rPr lang="de-CH" dirty="0"/>
            </a:br>
            <a:r>
              <a:rPr lang="de-CH" sz="2400" dirty="0"/>
              <a:t>Diagnostik und Unterscheidung ICD-10 F30-39</a:t>
            </a:r>
            <a:endParaRPr lang="de-CH" dirty="0"/>
          </a:p>
        </p:txBody>
      </p:sp>
      <p:sp>
        <p:nvSpPr>
          <p:cNvPr id="3" name="Inhaltsplatzhalter 2">
            <a:extLst>
              <a:ext uri="{FF2B5EF4-FFF2-40B4-BE49-F238E27FC236}">
                <a16:creationId xmlns:a16="http://schemas.microsoft.com/office/drawing/2014/main" id="{85732D8C-5692-4264-A743-9CCACDC0D80C}"/>
              </a:ext>
            </a:extLst>
          </p:cNvPr>
          <p:cNvSpPr>
            <a:spLocks noGrp="1"/>
          </p:cNvSpPr>
          <p:nvPr>
            <p:ph idx="1"/>
          </p:nvPr>
        </p:nvSpPr>
        <p:spPr/>
        <p:txBody>
          <a:bodyPr/>
          <a:lstStyle/>
          <a:p>
            <a:r>
              <a:rPr lang="de-CH" sz="1800" b="1" dirty="0"/>
              <a:t>Depressive Episode </a:t>
            </a:r>
            <a:r>
              <a:rPr lang="de-CH" sz="1800" dirty="0"/>
              <a:t>(F32)</a:t>
            </a:r>
          </a:p>
          <a:p>
            <a:pPr marL="0" indent="0">
              <a:buNone/>
            </a:pPr>
            <a:r>
              <a:rPr lang="de-CH" sz="1600" dirty="0"/>
              <a:t>leicht/mittelgradig/schwer</a:t>
            </a:r>
          </a:p>
          <a:p>
            <a:pPr marL="0" indent="0">
              <a:buNone/>
            </a:pPr>
            <a:r>
              <a:rPr lang="de-CH" sz="1600" dirty="0"/>
              <a:t>Diagnostik: BDI-II, Hamilton, SKID-I, MINI, ADS etc.</a:t>
            </a:r>
          </a:p>
          <a:p>
            <a:pPr marL="0" indent="0">
              <a:buNone/>
            </a:pPr>
            <a:r>
              <a:rPr lang="de-CH" sz="1600" dirty="0"/>
              <a:t>mit/ohne somatischem Syndrom, bei schweren Episoden: mit/ohne psychotische Symptome</a:t>
            </a:r>
          </a:p>
          <a:p>
            <a:pPr marL="0" indent="0">
              <a:buNone/>
            </a:pPr>
            <a:r>
              <a:rPr lang="de-CH" sz="1600" dirty="0">
                <a:sym typeface="Wingdings" panose="05000000000000000000" pitchFamily="2" charset="2"/>
              </a:rPr>
              <a:t></a:t>
            </a:r>
            <a:r>
              <a:rPr lang="de-CH" sz="1600" dirty="0"/>
              <a:t>Cave: «Burnout»-Diagnose</a:t>
            </a:r>
          </a:p>
          <a:p>
            <a:pPr marL="0" indent="0">
              <a:buNone/>
            </a:pPr>
            <a:endParaRPr lang="de-CH" sz="1600" dirty="0"/>
          </a:p>
          <a:p>
            <a:r>
              <a:rPr lang="de-CH" sz="1800" b="1" dirty="0"/>
              <a:t>Rezidivierende depressive Störung </a:t>
            </a:r>
            <a:r>
              <a:rPr lang="de-CH" sz="1800" dirty="0"/>
              <a:t>(F33)</a:t>
            </a:r>
          </a:p>
          <a:p>
            <a:pPr marL="0" indent="0">
              <a:buNone/>
            </a:pPr>
            <a:r>
              <a:rPr lang="de-CH" sz="1600" dirty="0"/>
              <a:t>mehrere depressive Phasen</a:t>
            </a:r>
          </a:p>
          <a:p>
            <a:pPr marL="0" indent="0">
              <a:buNone/>
            </a:pPr>
            <a:r>
              <a:rPr lang="de-CH" sz="1600" dirty="0">
                <a:sym typeface="Wingdings" panose="05000000000000000000" pitchFamily="2" charset="2"/>
              </a:rPr>
              <a:t></a:t>
            </a:r>
            <a:r>
              <a:rPr lang="de-CH" sz="1600" dirty="0"/>
              <a:t>Cave: Ausschluss (hypo-)</a:t>
            </a:r>
            <a:r>
              <a:rPr lang="de-CH" sz="1600" dirty="0" err="1"/>
              <a:t>maner</a:t>
            </a:r>
            <a:r>
              <a:rPr lang="de-CH" sz="1600" dirty="0"/>
              <a:t> Phasen</a:t>
            </a:r>
          </a:p>
          <a:p>
            <a:pPr marL="0" indent="0">
              <a:buNone/>
            </a:pPr>
            <a:r>
              <a:rPr lang="de-CH" sz="1600" dirty="0"/>
              <a:t>Diagnostik: zusätzlich (fremd-)anamnestische Angaben (erlebten sie in </a:t>
            </a:r>
            <a:r>
              <a:rPr lang="de-CH" sz="1600" dirty="0" err="1"/>
              <a:t>Verg.h</a:t>
            </a:r>
            <a:r>
              <a:rPr lang="de-CH" sz="1600" dirty="0"/>
              <a:t>. bereits depressive Episoden?)</a:t>
            </a:r>
          </a:p>
          <a:p>
            <a:endParaRPr lang="de-CH" sz="1800" dirty="0"/>
          </a:p>
        </p:txBody>
      </p:sp>
      <p:sp>
        <p:nvSpPr>
          <p:cNvPr id="4" name="Datumsplatzhalter 3">
            <a:extLst>
              <a:ext uri="{FF2B5EF4-FFF2-40B4-BE49-F238E27FC236}">
                <a16:creationId xmlns:a16="http://schemas.microsoft.com/office/drawing/2014/main" id="{47890786-C2DB-4700-98CD-9EFE10BCCA85}"/>
              </a:ext>
            </a:extLst>
          </p:cNvPr>
          <p:cNvSpPr>
            <a:spLocks noGrp="1"/>
          </p:cNvSpPr>
          <p:nvPr>
            <p:ph type="dt" sz="half" idx="10"/>
          </p:nvPr>
        </p:nvSpPr>
        <p:spPr/>
        <p:txBody>
          <a:bodyPr/>
          <a:lstStyle/>
          <a:p>
            <a:fld id="{6810E883-5CC9-455D-B6A9-9ACE703103F5}" type="datetime1">
              <a:rPr lang="de-DE" smtClean="0"/>
              <a:t>04.10.2022</a:t>
            </a:fld>
            <a:endParaRPr lang="de-CH" dirty="0"/>
          </a:p>
        </p:txBody>
      </p:sp>
      <p:sp>
        <p:nvSpPr>
          <p:cNvPr id="5" name="Fußzeilenplatzhalter 4">
            <a:extLst>
              <a:ext uri="{FF2B5EF4-FFF2-40B4-BE49-F238E27FC236}">
                <a16:creationId xmlns:a16="http://schemas.microsoft.com/office/drawing/2014/main" id="{93468394-6B88-4C59-898D-8FB5BCBB261C}"/>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598A86C9-C299-4C9C-A549-1D248588C180}"/>
              </a:ext>
            </a:extLst>
          </p:cNvPr>
          <p:cNvSpPr>
            <a:spLocks noGrp="1"/>
          </p:cNvSpPr>
          <p:nvPr>
            <p:ph type="sldNum" sz="quarter" idx="12"/>
          </p:nvPr>
        </p:nvSpPr>
        <p:spPr/>
        <p:txBody>
          <a:bodyPr/>
          <a:lstStyle/>
          <a:p>
            <a:fld id="{83CE4346-6A9A-40C0-BA4F-B523F9209E30}" type="slidenum">
              <a:rPr lang="de-CH" smtClean="0"/>
              <a:pPr/>
              <a:t>2</a:t>
            </a:fld>
            <a:endParaRPr lang="de-CH" dirty="0"/>
          </a:p>
        </p:txBody>
      </p:sp>
    </p:spTree>
    <p:extLst>
      <p:ext uri="{BB962C8B-B14F-4D97-AF65-F5344CB8AC3E}">
        <p14:creationId xmlns:p14="http://schemas.microsoft.com/office/powerpoint/2010/main" val="4008321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584154-CBE3-49FC-8D86-445688A01EDC}"/>
              </a:ext>
            </a:extLst>
          </p:cNvPr>
          <p:cNvSpPr>
            <a:spLocks noGrp="1"/>
          </p:cNvSpPr>
          <p:nvPr>
            <p:ph type="title"/>
          </p:nvPr>
        </p:nvSpPr>
        <p:spPr/>
        <p:txBody>
          <a:bodyPr/>
          <a:lstStyle/>
          <a:p>
            <a:r>
              <a:rPr lang="de-CH" dirty="0"/>
              <a:t>Behandlungsmöglichkeiten Bipolarer Störungen</a:t>
            </a:r>
          </a:p>
        </p:txBody>
      </p:sp>
      <p:sp>
        <p:nvSpPr>
          <p:cNvPr id="3" name="Inhaltsplatzhalter 2">
            <a:extLst>
              <a:ext uri="{FF2B5EF4-FFF2-40B4-BE49-F238E27FC236}">
                <a16:creationId xmlns:a16="http://schemas.microsoft.com/office/drawing/2014/main" id="{8BB226C4-46B3-48DA-80BD-6579264394CA}"/>
              </a:ext>
            </a:extLst>
          </p:cNvPr>
          <p:cNvSpPr>
            <a:spLocks noGrp="1"/>
          </p:cNvSpPr>
          <p:nvPr>
            <p:ph idx="1"/>
          </p:nvPr>
        </p:nvSpPr>
        <p:spPr/>
        <p:txBody>
          <a:bodyPr/>
          <a:lstStyle/>
          <a:p>
            <a:r>
              <a:rPr lang="de-CH" dirty="0" err="1"/>
              <a:t>Psychopharmakotherapeutisch</a:t>
            </a:r>
            <a:r>
              <a:rPr lang="de-CH" dirty="0"/>
              <a:t>:</a:t>
            </a:r>
          </a:p>
          <a:p>
            <a:pPr marL="0" indent="0">
              <a:buNone/>
            </a:pPr>
            <a:endParaRPr lang="de-CH" dirty="0"/>
          </a:p>
          <a:p>
            <a:pPr marL="0" indent="0">
              <a:buNone/>
            </a:pPr>
            <a:r>
              <a:rPr lang="de-CH" dirty="0"/>
              <a:t>Abgrenzung von Akuttherapie und Rezidivprophylaxe</a:t>
            </a:r>
          </a:p>
          <a:p>
            <a:pPr marL="0" indent="0">
              <a:buNone/>
            </a:pPr>
            <a:endParaRPr lang="de-CH" dirty="0"/>
          </a:p>
          <a:p>
            <a:pPr marL="0" indent="0">
              <a:buNone/>
            </a:pPr>
            <a:r>
              <a:rPr lang="de-CH" dirty="0"/>
              <a:t>AD z.B. in Kombination mit Lithium oder </a:t>
            </a:r>
            <a:r>
              <a:rPr lang="de-CH" dirty="0" err="1"/>
              <a:t>Sequase</a:t>
            </a:r>
            <a:endParaRPr lang="de-CH" dirty="0"/>
          </a:p>
        </p:txBody>
      </p:sp>
      <p:sp>
        <p:nvSpPr>
          <p:cNvPr id="4" name="Datumsplatzhalter 3">
            <a:extLst>
              <a:ext uri="{FF2B5EF4-FFF2-40B4-BE49-F238E27FC236}">
                <a16:creationId xmlns:a16="http://schemas.microsoft.com/office/drawing/2014/main" id="{FAB41764-9D37-4CAD-B494-BB3F1CA747E7}"/>
              </a:ext>
            </a:extLst>
          </p:cNvPr>
          <p:cNvSpPr>
            <a:spLocks noGrp="1"/>
          </p:cNvSpPr>
          <p:nvPr>
            <p:ph type="dt" sz="half" idx="10"/>
          </p:nvPr>
        </p:nvSpPr>
        <p:spPr/>
        <p:txBody>
          <a:bodyPr/>
          <a:lstStyle/>
          <a:p>
            <a:fld id="{EF16D8DB-9B35-4E80-A5D1-90E67DFDFEE4}" type="datetime1">
              <a:rPr lang="de-DE" smtClean="0"/>
              <a:t>04.10.2022</a:t>
            </a:fld>
            <a:endParaRPr lang="de-CH" dirty="0"/>
          </a:p>
        </p:txBody>
      </p:sp>
      <p:sp>
        <p:nvSpPr>
          <p:cNvPr id="5" name="Fußzeilenplatzhalter 4">
            <a:extLst>
              <a:ext uri="{FF2B5EF4-FFF2-40B4-BE49-F238E27FC236}">
                <a16:creationId xmlns:a16="http://schemas.microsoft.com/office/drawing/2014/main" id="{EF258413-FD70-43C5-9F7A-64559326A923}"/>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3B72F449-5B21-48CA-9D07-7FBABB1408EF}"/>
              </a:ext>
            </a:extLst>
          </p:cNvPr>
          <p:cNvSpPr>
            <a:spLocks noGrp="1"/>
          </p:cNvSpPr>
          <p:nvPr>
            <p:ph type="sldNum" sz="quarter" idx="12"/>
          </p:nvPr>
        </p:nvSpPr>
        <p:spPr/>
        <p:txBody>
          <a:bodyPr/>
          <a:lstStyle/>
          <a:p>
            <a:fld id="{83CE4346-6A9A-40C0-BA4F-B523F9209E30}" type="slidenum">
              <a:rPr lang="de-CH" smtClean="0"/>
              <a:pPr/>
              <a:t>20</a:t>
            </a:fld>
            <a:endParaRPr lang="de-CH" dirty="0"/>
          </a:p>
        </p:txBody>
      </p:sp>
    </p:spTree>
    <p:extLst>
      <p:ext uri="{BB962C8B-B14F-4D97-AF65-F5344CB8AC3E}">
        <p14:creationId xmlns:p14="http://schemas.microsoft.com/office/powerpoint/2010/main" val="85308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DBFAC-5588-4BFC-BD10-FB7003E8A79E}"/>
              </a:ext>
            </a:extLst>
          </p:cNvPr>
          <p:cNvSpPr>
            <a:spLocks noGrp="1"/>
          </p:cNvSpPr>
          <p:nvPr>
            <p:ph type="title"/>
          </p:nvPr>
        </p:nvSpPr>
        <p:spPr/>
        <p:txBody>
          <a:bodyPr/>
          <a:lstStyle/>
          <a:p>
            <a:r>
              <a:rPr lang="de-CH" dirty="0"/>
              <a:t>Suizidalität</a:t>
            </a:r>
          </a:p>
        </p:txBody>
      </p:sp>
      <p:sp>
        <p:nvSpPr>
          <p:cNvPr id="3" name="Inhaltsplatzhalter 2">
            <a:extLst>
              <a:ext uri="{FF2B5EF4-FFF2-40B4-BE49-F238E27FC236}">
                <a16:creationId xmlns:a16="http://schemas.microsoft.com/office/drawing/2014/main" id="{525C880B-CE31-4314-9FE2-2118750578AE}"/>
              </a:ext>
            </a:extLst>
          </p:cNvPr>
          <p:cNvSpPr>
            <a:spLocks noGrp="1"/>
          </p:cNvSpPr>
          <p:nvPr>
            <p:ph idx="1"/>
          </p:nvPr>
        </p:nvSpPr>
        <p:spPr>
          <a:xfrm>
            <a:off x="431800" y="1980001"/>
            <a:ext cx="8280400" cy="4401650"/>
          </a:xfrm>
        </p:spPr>
        <p:txBody>
          <a:bodyPr/>
          <a:lstStyle/>
          <a:p>
            <a:pPr marL="0" indent="0">
              <a:buNone/>
            </a:pPr>
            <a:r>
              <a:rPr lang="de-CH" sz="2000" b="1" dirty="0"/>
              <a:t>Zahlen</a:t>
            </a:r>
            <a:r>
              <a:rPr lang="de-CH" sz="2000" dirty="0"/>
              <a:t>: </a:t>
            </a:r>
          </a:p>
          <a:p>
            <a:pPr marL="0" indent="0">
              <a:buNone/>
            </a:pPr>
            <a:endParaRPr lang="de-CH" sz="2000" dirty="0"/>
          </a:p>
          <a:p>
            <a:pPr marL="342900" lvl="1" indent="-342900">
              <a:buFont typeface="Arial" panose="020B0604020202020204" pitchFamily="34" charset="0"/>
              <a:buChar char="•"/>
            </a:pPr>
            <a:r>
              <a:rPr lang="de-CH" sz="2000" dirty="0"/>
              <a:t>Schweiz: &gt; 15’000 Suizidversuche, 1’000 Suizide pro Jahr</a:t>
            </a:r>
          </a:p>
          <a:p>
            <a:pPr marL="342900" lvl="1" indent="-342900">
              <a:buFont typeface="Arial" panose="020B0604020202020204" pitchFamily="34" charset="0"/>
              <a:buChar char="•"/>
            </a:pPr>
            <a:r>
              <a:rPr lang="de-CH" sz="2000" dirty="0"/>
              <a:t>Männer &gt; Frauen  (Unterschiede in der Suizidmethode)</a:t>
            </a:r>
          </a:p>
          <a:p>
            <a:pPr marL="342900" lvl="1" indent="-342900">
              <a:buFont typeface="Arial" panose="020B0604020202020204" pitchFamily="34" charset="0"/>
              <a:buChar char="•"/>
            </a:pPr>
            <a:r>
              <a:rPr lang="de-CH" sz="2000" dirty="0"/>
              <a:t>Suizidversuche  (Frauen &gt; Männer)</a:t>
            </a:r>
          </a:p>
          <a:p>
            <a:pPr marL="342900" lvl="1" indent="-342900">
              <a:buFont typeface="Arial" panose="020B0604020202020204" pitchFamily="34" charset="0"/>
              <a:buChar char="•"/>
            </a:pPr>
            <a:r>
              <a:rPr lang="de-CH" sz="2000" dirty="0"/>
              <a:t>Viele Betroffene sind psychiatrisch belastet</a:t>
            </a:r>
          </a:p>
          <a:p>
            <a:pPr marL="342900" lvl="1" indent="-342900">
              <a:buFont typeface="Arial" panose="020B0604020202020204" pitchFamily="34" charset="0"/>
              <a:buChar char="•"/>
            </a:pPr>
            <a:r>
              <a:rPr lang="de-CH" sz="2000" dirty="0"/>
              <a:t>Bis zu 10% aller Menschen mit einer schweren Depression begehen Suizid, + Bipolare Affektive Störungen</a:t>
            </a:r>
          </a:p>
          <a:p>
            <a:pPr lvl="1"/>
            <a:endParaRPr lang="de-CH" sz="2000" dirty="0"/>
          </a:p>
          <a:p>
            <a:pPr lvl="1"/>
            <a:endParaRPr lang="de-CH" sz="2000" dirty="0"/>
          </a:p>
          <a:p>
            <a:pPr marL="0" indent="0">
              <a:buNone/>
            </a:pPr>
            <a:r>
              <a:rPr lang="de-CH" sz="2000" b="1" dirty="0"/>
              <a:t>Diagnostische Instrumente</a:t>
            </a:r>
            <a:r>
              <a:rPr lang="de-CH" sz="2000" dirty="0"/>
              <a:t>:</a:t>
            </a:r>
          </a:p>
          <a:p>
            <a:endParaRPr lang="de-CH" sz="2000" dirty="0"/>
          </a:p>
          <a:p>
            <a:pPr lvl="1"/>
            <a:r>
              <a:rPr lang="de-CH" sz="2000" dirty="0"/>
              <a:t>Fragebögen: Beck Skala für Selbstmordgedanken BSSI, SBQ-R, RFL, BHS, INQ, GCSQ</a:t>
            </a:r>
          </a:p>
          <a:p>
            <a:pPr lvl="1"/>
            <a:r>
              <a:rPr lang="de-CH" sz="2000" dirty="0"/>
              <a:t>Interviewformate: CAMS-SSF, SSF-III (Kurzversion)</a:t>
            </a:r>
          </a:p>
          <a:p>
            <a:pPr lvl="1"/>
            <a:r>
              <a:rPr lang="de-CH" sz="2000" dirty="0"/>
              <a:t>Nicht-sprachliche Erfassungsinstrumente: z.B. I-Prism</a:t>
            </a:r>
          </a:p>
          <a:p>
            <a:endParaRPr lang="de-CH" dirty="0"/>
          </a:p>
        </p:txBody>
      </p:sp>
      <p:sp>
        <p:nvSpPr>
          <p:cNvPr id="4" name="Datumsplatzhalter 3">
            <a:extLst>
              <a:ext uri="{FF2B5EF4-FFF2-40B4-BE49-F238E27FC236}">
                <a16:creationId xmlns:a16="http://schemas.microsoft.com/office/drawing/2014/main" id="{4FAF917A-1188-4DB7-9D35-CB4A3B1529F4}"/>
              </a:ext>
            </a:extLst>
          </p:cNvPr>
          <p:cNvSpPr>
            <a:spLocks noGrp="1"/>
          </p:cNvSpPr>
          <p:nvPr>
            <p:ph type="dt" sz="half" idx="10"/>
          </p:nvPr>
        </p:nvSpPr>
        <p:spPr/>
        <p:txBody>
          <a:bodyPr/>
          <a:lstStyle/>
          <a:p>
            <a:fld id="{B6BB7EF7-EC7D-4C0A-97B5-2CE709C0ACCA}" type="datetime1">
              <a:rPr lang="de-DE" smtClean="0"/>
              <a:t>04.10.2022</a:t>
            </a:fld>
            <a:endParaRPr lang="de-CH" dirty="0"/>
          </a:p>
        </p:txBody>
      </p:sp>
      <p:sp>
        <p:nvSpPr>
          <p:cNvPr id="5" name="Fußzeilenplatzhalter 4">
            <a:extLst>
              <a:ext uri="{FF2B5EF4-FFF2-40B4-BE49-F238E27FC236}">
                <a16:creationId xmlns:a16="http://schemas.microsoft.com/office/drawing/2014/main" id="{29130E8F-FB86-4EE9-98DA-FE6B2E3BD44E}"/>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91ABC39C-24D8-4507-9A93-8629EEBF946B}"/>
              </a:ext>
            </a:extLst>
          </p:cNvPr>
          <p:cNvSpPr>
            <a:spLocks noGrp="1"/>
          </p:cNvSpPr>
          <p:nvPr>
            <p:ph type="sldNum" sz="quarter" idx="12"/>
          </p:nvPr>
        </p:nvSpPr>
        <p:spPr/>
        <p:txBody>
          <a:bodyPr/>
          <a:lstStyle/>
          <a:p>
            <a:fld id="{83CE4346-6A9A-40C0-BA4F-B523F9209E30}" type="slidenum">
              <a:rPr lang="de-CH" smtClean="0"/>
              <a:pPr/>
              <a:t>21</a:t>
            </a:fld>
            <a:endParaRPr lang="de-CH" dirty="0"/>
          </a:p>
        </p:txBody>
      </p:sp>
    </p:spTree>
    <p:extLst>
      <p:ext uri="{BB962C8B-B14F-4D97-AF65-F5344CB8AC3E}">
        <p14:creationId xmlns:p14="http://schemas.microsoft.com/office/powerpoint/2010/main" val="3573824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B190B-2211-4F84-A39C-97F0CE0D707E}"/>
              </a:ext>
            </a:extLst>
          </p:cNvPr>
          <p:cNvSpPr>
            <a:spLocks noGrp="1"/>
          </p:cNvSpPr>
          <p:nvPr>
            <p:ph type="title"/>
          </p:nvPr>
        </p:nvSpPr>
        <p:spPr/>
        <p:txBody>
          <a:bodyPr/>
          <a:lstStyle/>
          <a:p>
            <a:r>
              <a:rPr lang="de-CH" dirty="0"/>
              <a:t>Suizidalität</a:t>
            </a:r>
          </a:p>
        </p:txBody>
      </p:sp>
      <p:sp>
        <p:nvSpPr>
          <p:cNvPr id="3" name="Inhaltsplatzhalter 2">
            <a:extLst>
              <a:ext uri="{FF2B5EF4-FFF2-40B4-BE49-F238E27FC236}">
                <a16:creationId xmlns:a16="http://schemas.microsoft.com/office/drawing/2014/main" id="{654955EE-9DD6-4521-BC26-C1A62A747BF5}"/>
              </a:ext>
            </a:extLst>
          </p:cNvPr>
          <p:cNvSpPr>
            <a:spLocks noGrp="1"/>
          </p:cNvSpPr>
          <p:nvPr>
            <p:ph idx="1"/>
          </p:nvPr>
        </p:nvSpPr>
        <p:spPr/>
        <p:txBody>
          <a:bodyPr/>
          <a:lstStyle/>
          <a:p>
            <a:r>
              <a:rPr lang="de-CH" b="1" dirty="0"/>
              <a:t>Erklärungsmodell</a:t>
            </a:r>
            <a:r>
              <a:rPr lang="de-CH" dirty="0"/>
              <a:t>:</a:t>
            </a:r>
          </a:p>
          <a:p>
            <a:pPr lvl="1"/>
            <a:r>
              <a:rPr lang="de-CH" sz="1600" dirty="0"/>
              <a:t>Interpersonale Theorie suizidalen Verhaltens (</a:t>
            </a:r>
            <a:r>
              <a:rPr lang="de-CH" sz="1600" dirty="0" err="1"/>
              <a:t>Joiner</a:t>
            </a:r>
            <a:r>
              <a:rPr lang="de-CH" sz="1600" dirty="0"/>
              <a:t> Modell): </a:t>
            </a:r>
          </a:p>
          <a:p>
            <a:pPr marL="285750" lvl="1" indent="-285750">
              <a:buFontTx/>
              <a:buChar char="-"/>
            </a:pPr>
            <a:r>
              <a:rPr lang="de-CH" sz="1600" dirty="0"/>
              <a:t>Fehlendes Zugehörigkeitserleben zu einer Gruppe</a:t>
            </a:r>
          </a:p>
          <a:p>
            <a:pPr marL="285750" lvl="1" indent="-285750">
              <a:buFontTx/>
              <a:buChar char="-"/>
            </a:pPr>
            <a:r>
              <a:rPr lang="de-CH" sz="1600" dirty="0"/>
              <a:t>Belastung für andere</a:t>
            </a:r>
          </a:p>
          <a:p>
            <a:pPr marL="285750" lvl="1" indent="-285750">
              <a:buFontTx/>
              <a:buChar char="-"/>
            </a:pPr>
            <a:r>
              <a:rPr lang="de-CH" sz="1600" dirty="0"/>
              <a:t>Furchtlosigkeit vor Schmerz, Sterben und Tod</a:t>
            </a:r>
          </a:p>
          <a:p>
            <a:pPr lvl="1"/>
            <a:endParaRPr lang="de-CH" sz="1600" dirty="0"/>
          </a:p>
          <a:p>
            <a:pPr marL="0" indent="0">
              <a:buNone/>
            </a:pPr>
            <a:endParaRPr lang="de-CH" dirty="0"/>
          </a:p>
          <a:p>
            <a:r>
              <a:rPr lang="de-CH" dirty="0"/>
              <a:t>Unterscheidung von: Suizidgedanken, Plänen und Handlungen</a:t>
            </a:r>
          </a:p>
          <a:p>
            <a:pPr marL="457200" lvl="1" indent="0">
              <a:buNone/>
            </a:pPr>
            <a:endParaRPr lang="de-CH" dirty="0"/>
          </a:p>
          <a:p>
            <a:r>
              <a:rPr lang="de-CH" dirty="0"/>
              <a:t>Risikoabschätzung zentral!</a:t>
            </a:r>
          </a:p>
          <a:p>
            <a:endParaRPr lang="de-CH" dirty="0"/>
          </a:p>
        </p:txBody>
      </p:sp>
      <p:sp>
        <p:nvSpPr>
          <p:cNvPr id="4" name="Datumsplatzhalter 3">
            <a:extLst>
              <a:ext uri="{FF2B5EF4-FFF2-40B4-BE49-F238E27FC236}">
                <a16:creationId xmlns:a16="http://schemas.microsoft.com/office/drawing/2014/main" id="{B7D104CD-503D-4DD8-A5FA-A52DFBA268E3}"/>
              </a:ext>
            </a:extLst>
          </p:cNvPr>
          <p:cNvSpPr>
            <a:spLocks noGrp="1"/>
          </p:cNvSpPr>
          <p:nvPr>
            <p:ph type="dt" sz="half" idx="10"/>
          </p:nvPr>
        </p:nvSpPr>
        <p:spPr/>
        <p:txBody>
          <a:bodyPr/>
          <a:lstStyle/>
          <a:p>
            <a:fld id="{823EC124-17F4-45FF-89FB-38739F6BE2A1}" type="datetime1">
              <a:rPr lang="de-DE" smtClean="0"/>
              <a:t>04.10.2022</a:t>
            </a:fld>
            <a:endParaRPr lang="de-CH" dirty="0"/>
          </a:p>
        </p:txBody>
      </p:sp>
      <p:sp>
        <p:nvSpPr>
          <p:cNvPr id="5" name="Fußzeilenplatzhalter 4">
            <a:extLst>
              <a:ext uri="{FF2B5EF4-FFF2-40B4-BE49-F238E27FC236}">
                <a16:creationId xmlns:a16="http://schemas.microsoft.com/office/drawing/2014/main" id="{FFD6613D-C351-4458-BABF-7A2BD79C954D}"/>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30EB914B-6AF8-40C1-A5BA-97CC224C5F0A}"/>
              </a:ext>
            </a:extLst>
          </p:cNvPr>
          <p:cNvSpPr>
            <a:spLocks noGrp="1"/>
          </p:cNvSpPr>
          <p:nvPr>
            <p:ph type="sldNum" sz="quarter" idx="12"/>
          </p:nvPr>
        </p:nvSpPr>
        <p:spPr/>
        <p:txBody>
          <a:bodyPr/>
          <a:lstStyle/>
          <a:p>
            <a:fld id="{83CE4346-6A9A-40C0-BA4F-B523F9209E30}" type="slidenum">
              <a:rPr lang="de-CH" smtClean="0"/>
              <a:pPr/>
              <a:t>22</a:t>
            </a:fld>
            <a:endParaRPr lang="de-CH" dirty="0"/>
          </a:p>
        </p:txBody>
      </p:sp>
    </p:spTree>
    <p:extLst>
      <p:ext uri="{BB962C8B-B14F-4D97-AF65-F5344CB8AC3E}">
        <p14:creationId xmlns:p14="http://schemas.microsoft.com/office/powerpoint/2010/main" val="3296275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2884B-22CE-4A55-9E92-62BDFF69DA42}"/>
              </a:ext>
            </a:extLst>
          </p:cNvPr>
          <p:cNvSpPr>
            <a:spLocks noGrp="1"/>
          </p:cNvSpPr>
          <p:nvPr>
            <p:ph type="title"/>
          </p:nvPr>
        </p:nvSpPr>
        <p:spPr/>
        <p:txBody>
          <a:bodyPr/>
          <a:lstStyle/>
          <a:p>
            <a:r>
              <a:rPr lang="de-CH" dirty="0"/>
              <a:t>Suizidalität</a:t>
            </a:r>
          </a:p>
        </p:txBody>
      </p:sp>
      <p:sp>
        <p:nvSpPr>
          <p:cNvPr id="3" name="Inhaltsplatzhalter 2">
            <a:extLst>
              <a:ext uri="{FF2B5EF4-FFF2-40B4-BE49-F238E27FC236}">
                <a16:creationId xmlns:a16="http://schemas.microsoft.com/office/drawing/2014/main" id="{35A55898-6405-4AF3-999F-BCF078BF0DAF}"/>
              </a:ext>
            </a:extLst>
          </p:cNvPr>
          <p:cNvSpPr>
            <a:spLocks noGrp="1"/>
          </p:cNvSpPr>
          <p:nvPr>
            <p:ph idx="1"/>
          </p:nvPr>
        </p:nvSpPr>
        <p:spPr/>
        <p:txBody>
          <a:bodyPr/>
          <a:lstStyle/>
          <a:p>
            <a:r>
              <a:rPr lang="de-CH" dirty="0"/>
              <a:t>Krisenintervention:</a:t>
            </a:r>
          </a:p>
          <a:p>
            <a:pPr lvl="1"/>
            <a:r>
              <a:rPr lang="de-CH" sz="2000" dirty="0"/>
              <a:t>Beziehung herstellen – Risikoabschätzung – Zeit gewinnen / Reflexion anregen (z.B. Ambivalenz fördern) – Selbstkontrolle fördern (Notfallplan, ev. Antisuizidverträge) – Konfrontation – Einbezug von Angehörigen oder weiterem Personal – Setting bestimmen für die Weiterbehandlung</a:t>
            </a:r>
          </a:p>
          <a:p>
            <a:pPr marL="457200" lvl="1" indent="0">
              <a:buNone/>
            </a:pPr>
            <a:endParaRPr lang="de-CH" dirty="0">
              <a:solidFill>
                <a:schemeClr val="bg1">
                  <a:lumMod val="50000"/>
                </a:schemeClr>
              </a:solidFill>
            </a:endParaRPr>
          </a:p>
          <a:p>
            <a:pPr marL="457200" lvl="1" indent="0">
              <a:buNone/>
            </a:pPr>
            <a:endParaRPr lang="de-CH" dirty="0">
              <a:solidFill>
                <a:schemeClr val="bg1">
                  <a:lumMod val="50000"/>
                </a:schemeClr>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de-CH" sz="2000" dirty="0"/>
              <a:t>mit Suizidalität in der Therapie «arbeiten»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de-CH" sz="2000" dirty="0"/>
          </a:p>
          <a:p>
            <a:pPr marL="742950" lvl="1" indent="-285750">
              <a:buFontTx/>
              <a:buChar char="-"/>
              <a:defRPr/>
            </a:pPr>
            <a:r>
              <a:rPr lang="de-CH" sz="2000" dirty="0"/>
              <a:t>dazu gehören auch: Skills, Emotionsregulation, Problemlösefertigkeiten üben, Stärkung des sozialen Netzwerkes</a:t>
            </a:r>
          </a:p>
          <a:p>
            <a:pPr marL="742950" lvl="1" indent="-285750">
              <a:buFontTx/>
              <a:buChar char="-"/>
            </a:pPr>
            <a:r>
              <a:rPr lang="de-CH" sz="2000" dirty="0"/>
              <a:t>Risikofaktoren im Auge behalten</a:t>
            </a:r>
          </a:p>
          <a:p>
            <a:pPr marL="742950" lvl="1" indent="-285750">
              <a:buFontTx/>
              <a:buChar char="-"/>
            </a:pPr>
            <a:r>
              <a:rPr lang="de-CH" sz="2000" dirty="0"/>
              <a:t>Regelmässig Suizidalität evaluieren (&amp; dies dokumentieren)</a:t>
            </a:r>
          </a:p>
          <a:p>
            <a:pPr marL="742950" lvl="1" indent="-285750">
              <a:buFontTx/>
              <a:buChar char="-"/>
            </a:pPr>
            <a:r>
              <a:rPr lang="de-CH" sz="2000" dirty="0"/>
              <a:t>eigene Haltung im Umgang mit Suizidalität in der Therapie entwickeln</a:t>
            </a:r>
          </a:p>
          <a:p>
            <a:endParaRPr lang="de-CH" dirty="0"/>
          </a:p>
        </p:txBody>
      </p:sp>
      <p:sp>
        <p:nvSpPr>
          <p:cNvPr id="4" name="Datumsplatzhalter 3">
            <a:extLst>
              <a:ext uri="{FF2B5EF4-FFF2-40B4-BE49-F238E27FC236}">
                <a16:creationId xmlns:a16="http://schemas.microsoft.com/office/drawing/2014/main" id="{871C07A1-3011-4182-AAE1-5FD7D8CB8062}"/>
              </a:ext>
            </a:extLst>
          </p:cNvPr>
          <p:cNvSpPr>
            <a:spLocks noGrp="1"/>
          </p:cNvSpPr>
          <p:nvPr>
            <p:ph type="dt" sz="half" idx="10"/>
          </p:nvPr>
        </p:nvSpPr>
        <p:spPr/>
        <p:txBody>
          <a:bodyPr/>
          <a:lstStyle/>
          <a:p>
            <a:fld id="{0390936F-2C7B-4F49-80F1-018ECA49C899}" type="datetime1">
              <a:rPr lang="de-DE" smtClean="0"/>
              <a:t>04.10.2022</a:t>
            </a:fld>
            <a:endParaRPr lang="de-CH" dirty="0"/>
          </a:p>
        </p:txBody>
      </p:sp>
      <p:sp>
        <p:nvSpPr>
          <p:cNvPr id="5" name="Fußzeilenplatzhalter 4">
            <a:extLst>
              <a:ext uri="{FF2B5EF4-FFF2-40B4-BE49-F238E27FC236}">
                <a16:creationId xmlns:a16="http://schemas.microsoft.com/office/drawing/2014/main" id="{C3095EB1-D7B2-4C02-8EDD-A82E2F32402A}"/>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7DCA3ADC-3B19-4977-8254-D0D3A5AF173F}"/>
              </a:ext>
            </a:extLst>
          </p:cNvPr>
          <p:cNvSpPr>
            <a:spLocks noGrp="1"/>
          </p:cNvSpPr>
          <p:nvPr>
            <p:ph type="sldNum" sz="quarter" idx="12"/>
          </p:nvPr>
        </p:nvSpPr>
        <p:spPr/>
        <p:txBody>
          <a:bodyPr/>
          <a:lstStyle/>
          <a:p>
            <a:fld id="{83CE4346-6A9A-40C0-BA4F-B523F9209E30}" type="slidenum">
              <a:rPr lang="de-CH" smtClean="0"/>
              <a:pPr/>
              <a:t>23</a:t>
            </a:fld>
            <a:endParaRPr lang="de-CH" dirty="0"/>
          </a:p>
        </p:txBody>
      </p:sp>
    </p:spTree>
    <p:extLst>
      <p:ext uri="{BB962C8B-B14F-4D97-AF65-F5344CB8AC3E}">
        <p14:creationId xmlns:p14="http://schemas.microsoft.com/office/powerpoint/2010/main" val="1402068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A3719-5767-4449-AF26-92D30231F7AB}"/>
              </a:ext>
            </a:extLst>
          </p:cNvPr>
          <p:cNvSpPr>
            <a:spLocks noGrp="1"/>
          </p:cNvSpPr>
          <p:nvPr>
            <p:ph type="title"/>
          </p:nvPr>
        </p:nvSpPr>
        <p:spPr/>
        <p:txBody>
          <a:bodyPr/>
          <a:lstStyle/>
          <a:p>
            <a:r>
              <a:rPr lang="de-CH" dirty="0"/>
              <a:t>Fragen?</a:t>
            </a:r>
          </a:p>
        </p:txBody>
      </p:sp>
      <p:sp>
        <p:nvSpPr>
          <p:cNvPr id="4" name="Datumsplatzhalter 3">
            <a:extLst>
              <a:ext uri="{FF2B5EF4-FFF2-40B4-BE49-F238E27FC236}">
                <a16:creationId xmlns:a16="http://schemas.microsoft.com/office/drawing/2014/main" id="{F0E14200-5CDA-4D0F-BE44-754DCBD521B9}"/>
              </a:ext>
            </a:extLst>
          </p:cNvPr>
          <p:cNvSpPr>
            <a:spLocks noGrp="1"/>
          </p:cNvSpPr>
          <p:nvPr>
            <p:ph type="dt" sz="half" idx="10"/>
          </p:nvPr>
        </p:nvSpPr>
        <p:spPr/>
        <p:txBody>
          <a:bodyPr/>
          <a:lstStyle/>
          <a:p>
            <a:fld id="{2CD92530-876B-4B8A-876B-C2FCAB0197ED}" type="datetime1">
              <a:rPr lang="de-DE" smtClean="0"/>
              <a:t>04.10.2022</a:t>
            </a:fld>
            <a:endParaRPr lang="de-CH" dirty="0"/>
          </a:p>
        </p:txBody>
      </p:sp>
      <p:sp>
        <p:nvSpPr>
          <p:cNvPr id="5" name="Fußzeilenplatzhalter 4">
            <a:extLst>
              <a:ext uri="{FF2B5EF4-FFF2-40B4-BE49-F238E27FC236}">
                <a16:creationId xmlns:a16="http://schemas.microsoft.com/office/drawing/2014/main" id="{01B4D1B5-D754-4808-89ED-2D25CB539BF7}"/>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3DC13D7D-D9D7-4A61-9DC7-B82FCB98B45A}"/>
              </a:ext>
            </a:extLst>
          </p:cNvPr>
          <p:cNvSpPr>
            <a:spLocks noGrp="1"/>
          </p:cNvSpPr>
          <p:nvPr>
            <p:ph type="sldNum" sz="quarter" idx="12"/>
          </p:nvPr>
        </p:nvSpPr>
        <p:spPr/>
        <p:txBody>
          <a:bodyPr/>
          <a:lstStyle/>
          <a:p>
            <a:fld id="{83CE4346-6A9A-40C0-BA4F-B523F9209E30}" type="slidenum">
              <a:rPr lang="de-CH" smtClean="0"/>
              <a:pPr/>
              <a:t>24</a:t>
            </a:fld>
            <a:endParaRPr lang="de-CH" dirty="0"/>
          </a:p>
        </p:txBody>
      </p:sp>
    </p:spTree>
    <p:extLst>
      <p:ext uri="{BB962C8B-B14F-4D97-AF65-F5344CB8AC3E}">
        <p14:creationId xmlns:p14="http://schemas.microsoft.com/office/powerpoint/2010/main" val="2421389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B9E782-A93B-4973-88E1-75A70990DE50}"/>
              </a:ext>
            </a:extLst>
          </p:cNvPr>
          <p:cNvSpPr>
            <a:spLocks noGrp="1"/>
          </p:cNvSpPr>
          <p:nvPr>
            <p:ph type="title"/>
          </p:nvPr>
        </p:nvSpPr>
        <p:spPr/>
        <p:txBody>
          <a:bodyPr/>
          <a:lstStyle/>
          <a:p>
            <a:r>
              <a:rPr lang="de-CH" dirty="0"/>
              <a:t>Literaturverzeichnis</a:t>
            </a:r>
          </a:p>
        </p:txBody>
      </p:sp>
      <p:sp>
        <p:nvSpPr>
          <p:cNvPr id="3" name="Inhaltsplatzhalter 2">
            <a:extLst>
              <a:ext uri="{FF2B5EF4-FFF2-40B4-BE49-F238E27FC236}">
                <a16:creationId xmlns:a16="http://schemas.microsoft.com/office/drawing/2014/main" id="{F649947C-826A-44F7-ADA1-B07DDAF0E477}"/>
              </a:ext>
            </a:extLst>
          </p:cNvPr>
          <p:cNvSpPr>
            <a:spLocks noGrp="1"/>
          </p:cNvSpPr>
          <p:nvPr>
            <p:ph idx="1"/>
          </p:nvPr>
        </p:nvSpPr>
        <p:spPr/>
        <p:txBody>
          <a:bodyPr/>
          <a:lstStyle/>
          <a:p>
            <a:pPr marL="72000">
              <a:lnSpc>
                <a:spcPct val="100000"/>
              </a:lnSpc>
            </a:pPr>
            <a:r>
              <a:rPr lang="en-US" sz="1200" dirty="0"/>
              <a:t>Beck, Rush, Shaw &amp; Emery (1979). </a:t>
            </a:r>
            <a:r>
              <a:rPr lang="en-US" sz="1200" dirty="0">
                <a:effectLst/>
              </a:rPr>
              <a:t>Cognitive Therapy of Depression</a:t>
            </a:r>
            <a:r>
              <a:rPr lang="en-US" sz="1200" dirty="0"/>
              <a:t>. The Guilford Press, New York.</a:t>
            </a:r>
          </a:p>
          <a:p>
            <a:pPr marL="72000">
              <a:lnSpc>
                <a:spcPct val="100000"/>
              </a:lnSpc>
            </a:pPr>
            <a:r>
              <a:rPr lang="en-US" sz="1200" dirty="0" err="1"/>
              <a:t>Brakemeier</a:t>
            </a:r>
            <a:r>
              <a:rPr lang="en-US" sz="1200" dirty="0"/>
              <a:t> &amp; Buchholz (2013). Die Mauer </a:t>
            </a:r>
            <a:r>
              <a:rPr lang="en-US" sz="1200" dirty="0" err="1"/>
              <a:t>überwinden</a:t>
            </a:r>
            <a:r>
              <a:rPr lang="en-US" sz="1200" dirty="0"/>
              <a:t>.</a:t>
            </a:r>
          </a:p>
          <a:p>
            <a:pPr marL="72000">
              <a:lnSpc>
                <a:spcPct val="100000"/>
              </a:lnSpc>
            </a:pPr>
            <a:r>
              <a:rPr lang="en-US" sz="1200" dirty="0" err="1"/>
              <a:t>Brakemeier</a:t>
            </a:r>
            <a:r>
              <a:rPr lang="en-US" sz="1200" dirty="0"/>
              <a:t> &amp; </a:t>
            </a:r>
            <a:r>
              <a:rPr lang="en-US" sz="1200" dirty="0" err="1"/>
              <a:t>Normann</a:t>
            </a:r>
            <a:r>
              <a:rPr lang="en-US" sz="1200" dirty="0"/>
              <a:t> (2012). </a:t>
            </a:r>
            <a:r>
              <a:rPr lang="en-US" sz="1200" dirty="0" err="1"/>
              <a:t>Praxisbuch</a:t>
            </a:r>
            <a:r>
              <a:rPr lang="en-US" sz="1200" dirty="0"/>
              <a:t> CBASP. </a:t>
            </a:r>
            <a:endParaRPr lang="de-CH" sz="1200" dirty="0"/>
          </a:p>
          <a:p>
            <a:pPr marL="72000">
              <a:lnSpc>
                <a:spcPct val="100000"/>
              </a:lnSpc>
            </a:pPr>
            <a:r>
              <a:rPr lang="de-CH" sz="1200" dirty="0" err="1"/>
              <a:t>Dilling</a:t>
            </a:r>
            <a:r>
              <a:rPr lang="de-CH" sz="1200" dirty="0"/>
              <a:t> &amp; Freyberger (2014). Taschenführer zur ICD-10-Klassifikation psychischer Störungen. </a:t>
            </a:r>
          </a:p>
          <a:p>
            <a:pPr marL="72000">
              <a:lnSpc>
                <a:spcPct val="100000"/>
              </a:lnSpc>
            </a:pPr>
            <a:r>
              <a:rPr lang="de-CH" sz="1200" dirty="0"/>
              <a:t>Dormann (2018). Suizid: Therapeutische Interventionen bei Selbsttötungsabsichten, Klett-Cotta, Stuttgart. </a:t>
            </a:r>
          </a:p>
          <a:p>
            <a:pPr marL="72000">
              <a:lnSpc>
                <a:spcPct val="100000"/>
              </a:lnSpc>
            </a:pPr>
            <a:r>
              <a:rPr lang="de-CH" sz="1200" dirty="0"/>
              <a:t>Grünwald, Held &amp; </a:t>
            </a:r>
            <a:r>
              <a:rPr lang="de-CH" sz="1200" dirty="0" err="1"/>
              <a:t>Horni</a:t>
            </a:r>
            <a:r>
              <a:rPr lang="de-CH" sz="1200" dirty="0"/>
              <a:t> (2020). Die Methoden-Matrix der Psychotherapie, Beltz Verlag. </a:t>
            </a:r>
          </a:p>
          <a:p>
            <a:pPr marL="72000">
              <a:lnSpc>
                <a:spcPct val="100000"/>
              </a:lnSpc>
            </a:pPr>
            <a:r>
              <a:rPr lang="de-CH" sz="1200" dirty="0"/>
              <a:t>Guidelines </a:t>
            </a:r>
            <a:r>
              <a:rPr lang="de-CH" sz="1200" dirty="0" err="1"/>
              <a:t>for</a:t>
            </a:r>
            <a:r>
              <a:rPr lang="de-CH" sz="1200" dirty="0"/>
              <a:t> </a:t>
            </a:r>
            <a:r>
              <a:rPr lang="de-CH" sz="1200" dirty="0" err="1"/>
              <a:t>treating</a:t>
            </a:r>
            <a:r>
              <a:rPr lang="de-CH" sz="1200" dirty="0"/>
              <a:t> </a:t>
            </a:r>
            <a:r>
              <a:rPr lang="de-CH" sz="1200" dirty="0" err="1"/>
              <a:t>depression</a:t>
            </a:r>
            <a:r>
              <a:rPr lang="de-CH" sz="1200" dirty="0"/>
              <a:t>/ bipolar </a:t>
            </a:r>
            <a:r>
              <a:rPr lang="de-CH" sz="1200" dirty="0" err="1"/>
              <a:t>affective</a:t>
            </a:r>
            <a:r>
              <a:rPr lang="de-CH" sz="1200" dirty="0"/>
              <a:t> </a:t>
            </a:r>
            <a:r>
              <a:rPr lang="de-CH" sz="1200" dirty="0" err="1"/>
              <a:t>disorder</a:t>
            </a:r>
            <a:r>
              <a:rPr lang="de-CH" sz="1200" dirty="0"/>
              <a:t>.</a:t>
            </a:r>
          </a:p>
          <a:p>
            <a:pPr marL="72000">
              <a:lnSpc>
                <a:spcPct val="100000"/>
              </a:lnSpc>
            </a:pPr>
            <a:r>
              <a:rPr lang="de-CH" sz="1200" dirty="0"/>
              <a:t>Heidenreich &amp; Michalak (2013). Die «dritte Welle» der Verhaltenstherapie, Beltz Verlag.</a:t>
            </a:r>
          </a:p>
          <a:p>
            <a:pPr marL="72000">
              <a:lnSpc>
                <a:spcPct val="100000"/>
              </a:lnSpc>
            </a:pPr>
            <a:r>
              <a:rPr lang="de-CH" sz="1200" dirty="0"/>
              <a:t>Konrad (2017). Therapie der Depression, Springer Verlag. </a:t>
            </a:r>
          </a:p>
          <a:p>
            <a:pPr marL="72000">
              <a:lnSpc>
                <a:spcPct val="100000"/>
              </a:lnSpc>
            </a:pPr>
            <a:r>
              <a:rPr lang="de-CH" sz="1200" dirty="0" err="1"/>
              <a:t>Lewinsohn</a:t>
            </a:r>
            <a:r>
              <a:rPr lang="de-CH" sz="1200" dirty="0"/>
              <a:t> (1974). A behavioral </a:t>
            </a:r>
            <a:r>
              <a:rPr lang="de-CH" sz="1200" dirty="0" err="1"/>
              <a:t>approach</a:t>
            </a:r>
            <a:r>
              <a:rPr lang="de-CH" sz="1200" dirty="0"/>
              <a:t> </a:t>
            </a:r>
            <a:r>
              <a:rPr lang="de-CH" sz="1200" dirty="0" err="1"/>
              <a:t>to</a:t>
            </a:r>
            <a:r>
              <a:rPr lang="de-CH" sz="1200" dirty="0"/>
              <a:t> </a:t>
            </a:r>
            <a:r>
              <a:rPr lang="de-CH" sz="1200" dirty="0" err="1"/>
              <a:t>depression</a:t>
            </a:r>
            <a:r>
              <a:rPr lang="de-CH" sz="1200" dirty="0"/>
              <a:t>, Wiley and </a:t>
            </a:r>
            <a:r>
              <a:rPr lang="de-CH" sz="1200" dirty="0" err="1"/>
              <a:t>Sons</a:t>
            </a:r>
            <a:r>
              <a:rPr lang="de-CH" sz="1200" dirty="0"/>
              <a:t>, Oxford. </a:t>
            </a:r>
          </a:p>
          <a:p>
            <a:pPr marL="72000">
              <a:lnSpc>
                <a:spcPct val="100000"/>
              </a:lnSpc>
            </a:pPr>
            <a:r>
              <a:rPr lang="de-CH" sz="1200" dirty="0"/>
              <a:t>Meyer &amp; Hautzinger (2013). Bipolare Störungen, kognitiv-verhaltenstherapeutisches Behandlungsmanual, Beltz Verlag.</a:t>
            </a:r>
          </a:p>
          <a:p>
            <a:pPr marL="72000">
              <a:lnSpc>
                <a:spcPct val="100000"/>
              </a:lnSpc>
            </a:pPr>
            <a:r>
              <a:rPr lang="de-CH" sz="1200" dirty="0"/>
              <a:t>Schramm (2019). Interpersonelle Psychotherapie, Schattauer Verlag. </a:t>
            </a:r>
          </a:p>
          <a:p>
            <a:pPr marL="72000">
              <a:lnSpc>
                <a:spcPct val="100000"/>
              </a:lnSpc>
            </a:pPr>
            <a:r>
              <a:rPr lang="de-CH" sz="1200" dirty="0"/>
              <a:t>Schramm, Brakemeier &amp; Fangmeier (2012). CBASP in der Gruppe. </a:t>
            </a:r>
          </a:p>
          <a:p>
            <a:pPr marL="72000">
              <a:lnSpc>
                <a:spcPct val="100000"/>
              </a:lnSpc>
            </a:pPr>
            <a:r>
              <a:rPr lang="de-CH" sz="1200" dirty="0"/>
              <a:t>Schramm &amp; </a:t>
            </a:r>
            <a:r>
              <a:rPr lang="de-CH" sz="1200" dirty="0" err="1"/>
              <a:t>Klecha</a:t>
            </a:r>
            <a:r>
              <a:rPr lang="de-CH" sz="1200" dirty="0"/>
              <a:t> (2010). Interpersonelle Psychotherapie in der Gruppe. </a:t>
            </a:r>
          </a:p>
          <a:p>
            <a:pPr marL="72000">
              <a:lnSpc>
                <a:spcPct val="100000"/>
              </a:lnSpc>
            </a:pPr>
            <a:r>
              <a:rPr lang="de-CH" sz="1200" dirty="0"/>
              <a:t>Seligman (1975). </a:t>
            </a:r>
            <a:r>
              <a:rPr lang="de-CH" sz="1200" dirty="0" err="1"/>
              <a:t>Helplessness</a:t>
            </a:r>
            <a:r>
              <a:rPr lang="de-CH" sz="1200" dirty="0"/>
              <a:t>, On </a:t>
            </a:r>
            <a:r>
              <a:rPr lang="de-CH" sz="1200" dirty="0" err="1"/>
              <a:t>depression</a:t>
            </a:r>
            <a:r>
              <a:rPr lang="de-CH" sz="1200" dirty="0"/>
              <a:t>, </a:t>
            </a:r>
            <a:r>
              <a:rPr lang="de-CH" sz="1200" dirty="0" err="1"/>
              <a:t>development</a:t>
            </a:r>
            <a:r>
              <a:rPr lang="de-CH" sz="1200" dirty="0"/>
              <a:t> and </a:t>
            </a:r>
            <a:r>
              <a:rPr lang="de-CH" sz="1200" dirty="0" err="1"/>
              <a:t>death</a:t>
            </a:r>
            <a:r>
              <a:rPr lang="de-CH" sz="1200" dirty="0"/>
              <a:t>. Freeman &amp; Comp., San Francisco. </a:t>
            </a:r>
          </a:p>
          <a:p>
            <a:pPr marL="72000">
              <a:lnSpc>
                <a:spcPct val="100000"/>
              </a:lnSpc>
            </a:pPr>
            <a:r>
              <a:rPr lang="de-CH" sz="1200" dirty="0" err="1"/>
              <a:t>Teismann</a:t>
            </a:r>
            <a:r>
              <a:rPr lang="de-CH" sz="1200" dirty="0"/>
              <a:t> &amp; </a:t>
            </a:r>
            <a:r>
              <a:rPr lang="de-CH" sz="1200" dirty="0" err="1"/>
              <a:t>Dorrmann</a:t>
            </a:r>
            <a:r>
              <a:rPr lang="de-CH" sz="1200" dirty="0"/>
              <a:t> (2021). Suizidalität, Hogrefe Verlag.</a:t>
            </a:r>
          </a:p>
          <a:p>
            <a:pPr marL="72000">
              <a:lnSpc>
                <a:spcPct val="100000"/>
              </a:lnSpc>
            </a:pPr>
            <a:r>
              <a:rPr lang="de-CH" sz="1200" dirty="0"/>
              <a:t>Zindel, Segal &amp; Williams, Teasdale (2001). </a:t>
            </a:r>
            <a:r>
              <a:rPr lang="de-CH" sz="1200" dirty="0" err="1"/>
              <a:t>Mindfulness-Based</a:t>
            </a:r>
            <a:r>
              <a:rPr lang="de-CH" sz="1200" dirty="0"/>
              <a:t> </a:t>
            </a:r>
            <a:r>
              <a:rPr lang="de-CH" sz="1200" dirty="0" err="1"/>
              <a:t>Cognitive</a:t>
            </a:r>
            <a:r>
              <a:rPr lang="de-CH" sz="1200" dirty="0"/>
              <a:t> Therapy </a:t>
            </a:r>
            <a:r>
              <a:rPr lang="de-CH" sz="1200" dirty="0" err="1"/>
              <a:t>for</a:t>
            </a:r>
            <a:r>
              <a:rPr lang="de-CH" sz="1200" dirty="0"/>
              <a:t> Depression: A New Approach </a:t>
            </a:r>
            <a:r>
              <a:rPr lang="de-CH" sz="1200" dirty="0" err="1"/>
              <a:t>to</a:t>
            </a:r>
            <a:br>
              <a:rPr lang="de-CH" sz="1200" dirty="0"/>
            </a:br>
            <a:r>
              <a:rPr lang="de-CH" sz="1200" dirty="0"/>
              <a:t>       </a:t>
            </a:r>
            <a:r>
              <a:rPr lang="de-CH" sz="1200" dirty="0" err="1"/>
              <a:t>Preventing</a:t>
            </a:r>
            <a:r>
              <a:rPr lang="de-CH" sz="1200" dirty="0"/>
              <a:t> Relapse, The Guilford Press.</a:t>
            </a:r>
          </a:p>
          <a:p>
            <a:endParaRPr lang="de-CH" dirty="0"/>
          </a:p>
        </p:txBody>
      </p:sp>
      <p:sp>
        <p:nvSpPr>
          <p:cNvPr id="4" name="Datumsplatzhalter 3">
            <a:extLst>
              <a:ext uri="{FF2B5EF4-FFF2-40B4-BE49-F238E27FC236}">
                <a16:creationId xmlns:a16="http://schemas.microsoft.com/office/drawing/2014/main" id="{970567F1-7BEA-435E-8691-BECEB34CA0EF}"/>
              </a:ext>
            </a:extLst>
          </p:cNvPr>
          <p:cNvSpPr>
            <a:spLocks noGrp="1"/>
          </p:cNvSpPr>
          <p:nvPr>
            <p:ph type="dt" sz="half" idx="10"/>
          </p:nvPr>
        </p:nvSpPr>
        <p:spPr/>
        <p:txBody>
          <a:bodyPr/>
          <a:lstStyle/>
          <a:p>
            <a:fld id="{EF16D8DB-9B35-4E80-A5D1-90E67DFDFEE4}" type="datetime1">
              <a:rPr lang="de-DE" smtClean="0"/>
              <a:t>04.10.2022</a:t>
            </a:fld>
            <a:endParaRPr lang="de-CH" dirty="0"/>
          </a:p>
        </p:txBody>
      </p:sp>
      <p:sp>
        <p:nvSpPr>
          <p:cNvPr id="5" name="Fußzeilenplatzhalter 4">
            <a:extLst>
              <a:ext uri="{FF2B5EF4-FFF2-40B4-BE49-F238E27FC236}">
                <a16:creationId xmlns:a16="http://schemas.microsoft.com/office/drawing/2014/main" id="{F0857005-5660-49F3-94B6-82C166DA5898}"/>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E00AF7EA-BBA8-45C2-BA1D-62D781937DC8}"/>
              </a:ext>
            </a:extLst>
          </p:cNvPr>
          <p:cNvSpPr>
            <a:spLocks noGrp="1"/>
          </p:cNvSpPr>
          <p:nvPr>
            <p:ph type="sldNum" sz="quarter" idx="12"/>
          </p:nvPr>
        </p:nvSpPr>
        <p:spPr/>
        <p:txBody>
          <a:bodyPr/>
          <a:lstStyle/>
          <a:p>
            <a:fld id="{83CE4346-6A9A-40C0-BA4F-B523F9209E30}" type="slidenum">
              <a:rPr lang="de-CH" smtClean="0"/>
              <a:pPr/>
              <a:t>25</a:t>
            </a:fld>
            <a:endParaRPr lang="de-CH" dirty="0"/>
          </a:p>
        </p:txBody>
      </p:sp>
    </p:spTree>
    <p:extLst>
      <p:ext uri="{BB962C8B-B14F-4D97-AF65-F5344CB8AC3E}">
        <p14:creationId xmlns:p14="http://schemas.microsoft.com/office/powerpoint/2010/main" val="40102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CF67AD3-0187-4CF7-A069-9EDA24ED9591}"/>
              </a:ext>
            </a:extLst>
          </p:cNvPr>
          <p:cNvSpPr>
            <a:spLocks noGrp="1"/>
          </p:cNvSpPr>
          <p:nvPr>
            <p:ph idx="1"/>
          </p:nvPr>
        </p:nvSpPr>
        <p:spPr/>
        <p:txBody>
          <a:bodyPr/>
          <a:lstStyle/>
          <a:p>
            <a:r>
              <a:rPr lang="de-CH" b="1" dirty="0"/>
              <a:t>Bipolare Affektive Störung </a:t>
            </a:r>
            <a:r>
              <a:rPr lang="de-CH" dirty="0"/>
              <a:t>(F31)</a:t>
            </a:r>
          </a:p>
          <a:p>
            <a:pPr marL="0" indent="0">
              <a:buNone/>
            </a:pPr>
            <a:r>
              <a:rPr lang="de-CH" sz="2000" dirty="0"/>
              <a:t>(hypo-)</a:t>
            </a:r>
            <a:r>
              <a:rPr lang="de-CH" sz="2000" dirty="0" err="1"/>
              <a:t>mane</a:t>
            </a:r>
            <a:r>
              <a:rPr lang="de-CH" sz="2000" dirty="0"/>
              <a:t> und depressive Phasen gemischt</a:t>
            </a:r>
          </a:p>
          <a:p>
            <a:pPr marL="0" indent="0">
              <a:buNone/>
            </a:pPr>
            <a:r>
              <a:rPr lang="de-CH" sz="2000" dirty="0"/>
              <a:t>Bipolar I und II</a:t>
            </a:r>
          </a:p>
          <a:p>
            <a:pPr marL="0" indent="0">
              <a:buNone/>
            </a:pPr>
            <a:endParaRPr lang="de-CH" dirty="0"/>
          </a:p>
          <a:p>
            <a:r>
              <a:rPr lang="de-CH" b="1" dirty="0"/>
              <a:t>(</a:t>
            </a:r>
            <a:r>
              <a:rPr lang="de-CH" b="1" dirty="0" err="1"/>
              <a:t>hypo</a:t>
            </a:r>
            <a:r>
              <a:rPr lang="de-CH" b="1" dirty="0"/>
              <a:t>)</a:t>
            </a:r>
            <a:r>
              <a:rPr lang="de-CH" b="1" dirty="0" err="1"/>
              <a:t>mane</a:t>
            </a:r>
            <a:r>
              <a:rPr lang="de-CH" b="1" dirty="0"/>
              <a:t> Episode </a:t>
            </a:r>
            <a:r>
              <a:rPr lang="de-CH" dirty="0"/>
              <a:t>(F30)</a:t>
            </a:r>
          </a:p>
          <a:p>
            <a:pPr marL="0" indent="0">
              <a:buNone/>
            </a:pPr>
            <a:r>
              <a:rPr lang="de-CH" sz="2000" dirty="0"/>
              <a:t>Cave: insb. </a:t>
            </a:r>
            <a:r>
              <a:rPr lang="de-CH" sz="2000" dirty="0" err="1"/>
              <a:t>hypomane</a:t>
            </a:r>
            <a:r>
              <a:rPr lang="de-CH" sz="2000" dirty="0"/>
              <a:t> Phasen werden häufig als «angenehm» erlebt &amp; nicht als solche erkannt</a:t>
            </a:r>
          </a:p>
          <a:p>
            <a:pPr marL="0" indent="0">
              <a:buNone/>
            </a:pPr>
            <a:endParaRPr lang="de-CH" sz="2000" dirty="0"/>
          </a:p>
          <a:p>
            <a:pPr marL="0" indent="0">
              <a:buNone/>
            </a:pPr>
            <a:r>
              <a:rPr lang="de-CH" sz="2000" dirty="0"/>
              <a:t>Diagnostik: MDQ, HCL-32, SKID-I, IDCL, ADS, BRMS, BRMAS, YMRS, MINI, zwingend: Fremdanamnese für (hypo-)</a:t>
            </a:r>
            <a:r>
              <a:rPr lang="de-CH" sz="2000" dirty="0" err="1"/>
              <a:t>mane</a:t>
            </a:r>
            <a:r>
              <a:rPr lang="de-CH" sz="2000" dirty="0"/>
              <a:t> Phasen</a:t>
            </a:r>
          </a:p>
          <a:p>
            <a:endParaRPr lang="de-CH" dirty="0"/>
          </a:p>
        </p:txBody>
      </p:sp>
      <p:sp>
        <p:nvSpPr>
          <p:cNvPr id="4" name="Datumsplatzhalter 3">
            <a:extLst>
              <a:ext uri="{FF2B5EF4-FFF2-40B4-BE49-F238E27FC236}">
                <a16:creationId xmlns:a16="http://schemas.microsoft.com/office/drawing/2014/main" id="{1EB791B8-3A7E-48C7-9A37-B0D7D9454E82}"/>
              </a:ext>
            </a:extLst>
          </p:cNvPr>
          <p:cNvSpPr>
            <a:spLocks noGrp="1"/>
          </p:cNvSpPr>
          <p:nvPr>
            <p:ph type="dt" sz="half" idx="10"/>
          </p:nvPr>
        </p:nvSpPr>
        <p:spPr/>
        <p:txBody>
          <a:bodyPr/>
          <a:lstStyle/>
          <a:p>
            <a:fld id="{31D2B1B0-808D-4CC3-B940-B831C6540BFE}" type="datetime1">
              <a:rPr lang="de-DE" smtClean="0"/>
              <a:t>04.10.2022</a:t>
            </a:fld>
            <a:endParaRPr lang="de-CH" dirty="0"/>
          </a:p>
        </p:txBody>
      </p:sp>
      <p:sp>
        <p:nvSpPr>
          <p:cNvPr id="5" name="Fußzeilenplatzhalter 4">
            <a:extLst>
              <a:ext uri="{FF2B5EF4-FFF2-40B4-BE49-F238E27FC236}">
                <a16:creationId xmlns:a16="http://schemas.microsoft.com/office/drawing/2014/main" id="{AF57793A-1EF9-474A-B93D-5E8C1D9529D8}"/>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41D156D9-1A8F-456E-A409-CD0A6BDB195F}"/>
              </a:ext>
            </a:extLst>
          </p:cNvPr>
          <p:cNvSpPr>
            <a:spLocks noGrp="1"/>
          </p:cNvSpPr>
          <p:nvPr>
            <p:ph type="sldNum" sz="quarter" idx="12"/>
          </p:nvPr>
        </p:nvSpPr>
        <p:spPr/>
        <p:txBody>
          <a:bodyPr/>
          <a:lstStyle/>
          <a:p>
            <a:fld id="{83CE4346-6A9A-40C0-BA4F-B523F9209E30}" type="slidenum">
              <a:rPr lang="de-CH" smtClean="0"/>
              <a:pPr/>
              <a:t>3</a:t>
            </a:fld>
            <a:endParaRPr lang="de-CH" dirty="0"/>
          </a:p>
        </p:txBody>
      </p:sp>
      <p:sp>
        <p:nvSpPr>
          <p:cNvPr id="7" name="Titel 1">
            <a:extLst>
              <a:ext uri="{FF2B5EF4-FFF2-40B4-BE49-F238E27FC236}">
                <a16:creationId xmlns:a16="http://schemas.microsoft.com/office/drawing/2014/main" id="{C4D3D996-54BB-4EAF-8633-CF4701931172}"/>
              </a:ext>
            </a:extLst>
          </p:cNvPr>
          <p:cNvSpPr>
            <a:spLocks noGrp="1"/>
          </p:cNvSpPr>
          <p:nvPr>
            <p:ph type="title"/>
          </p:nvPr>
        </p:nvSpPr>
        <p:spPr>
          <a:xfrm>
            <a:off x="431800" y="296863"/>
            <a:ext cx="8280400" cy="1295400"/>
          </a:xfrm>
        </p:spPr>
        <p:txBody>
          <a:bodyPr/>
          <a:lstStyle/>
          <a:p>
            <a:r>
              <a:rPr lang="de-CH" dirty="0"/>
              <a:t>Affektive Störungen</a:t>
            </a:r>
            <a:br>
              <a:rPr lang="de-CH" dirty="0"/>
            </a:br>
            <a:r>
              <a:rPr lang="de-CH" sz="2400" dirty="0"/>
              <a:t>Diagnostik und Unterscheidung (DD)</a:t>
            </a:r>
            <a:endParaRPr lang="de-CH" dirty="0"/>
          </a:p>
        </p:txBody>
      </p:sp>
    </p:spTree>
    <p:extLst>
      <p:ext uri="{BB962C8B-B14F-4D97-AF65-F5344CB8AC3E}">
        <p14:creationId xmlns:p14="http://schemas.microsoft.com/office/powerpoint/2010/main" val="2312851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5C2A3EE-B45C-4B37-BFB9-345D91DF952A}"/>
              </a:ext>
            </a:extLst>
          </p:cNvPr>
          <p:cNvSpPr>
            <a:spLocks noGrp="1"/>
          </p:cNvSpPr>
          <p:nvPr>
            <p:ph idx="1"/>
          </p:nvPr>
        </p:nvSpPr>
        <p:spPr/>
        <p:txBody>
          <a:bodyPr/>
          <a:lstStyle/>
          <a:p>
            <a:r>
              <a:rPr lang="de-CH" b="1" dirty="0"/>
              <a:t>Anhaltende affektive Störungen </a:t>
            </a:r>
            <a:r>
              <a:rPr lang="de-CH" dirty="0"/>
              <a:t>(F34)</a:t>
            </a:r>
          </a:p>
          <a:p>
            <a:pPr marL="0" indent="0">
              <a:buNone/>
            </a:pPr>
            <a:r>
              <a:rPr lang="de-CH" sz="2000" dirty="0"/>
              <a:t>Zyklothymie, Dysthymie (beides: ≥2 Jahre)</a:t>
            </a:r>
          </a:p>
          <a:p>
            <a:pPr marL="0" indent="0">
              <a:buNone/>
            </a:pPr>
            <a:r>
              <a:rPr lang="de-CH" sz="2000" dirty="0"/>
              <a:t>…häufig auch: Double Depression</a:t>
            </a:r>
          </a:p>
          <a:p>
            <a:pPr marL="0" indent="0">
              <a:buNone/>
            </a:pPr>
            <a:r>
              <a:rPr lang="de-CH" sz="2000" dirty="0"/>
              <a:t>Diagnostik: SKID-I, MINI, (Fremd-)Anamnese etc.</a:t>
            </a:r>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r>
              <a:rPr lang="de-CH" dirty="0"/>
              <a:t>Wichtige </a:t>
            </a:r>
            <a:r>
              <a:rPr lang="de-CH" b="1" dirty="0"/>
              <a:t>Differentialdiagnosen, Komorbiditäten</a:t>
            </a:r>
            <a:r>
              <a:rPr lang="de-CH" dirty="0"/>
              <a:t>: </a:t>
            </a:r>
          </a:p>
          <a:p>
            <a:pPr marL="0" indent="0">
              <a:buNone/>
            </a:pPr>
            <a:r>
              <a:rPr lang="de-CH" sz="2000" dirty="0"/>
              <a:t>Angst- und Panikstörungen, Schizoaffektive Störung, Angst und Depression gemischt, Suchterkrankungen, Persönlichkeitsstörungen u.a.</a:t>
            </a:r>
          </a:p>
          <a:p>
            <a:endParaRPr lang="de-CH" dirty="0"/>
          </a:p>
        </p:txBody>
      </p:sp>
      <p:sp>
        <p:nvSpPr>
          <p:cNvPr id="4" name="Datumsplatzhalter 3">
            <a:extLst>
              <a:ext uri="{FF2B5EF4-FFF2-40B4-BE49-F238E27FC236}">
                <a16:creationId xmlns:a16="http://schemas.microsoft.com/office/drawing/2014/main" id="{B1F1F01A-3712-4550-97C8-9B706C42E490}"/>
              </a:ext>
            </a:extLst>
          </p:cNvPr>
          <p:cNvSpPr>
            <a:spLocks noGrp="1"/>
          </p:cNvSpPr>
          <p:nvPr>
            <p:ph type="dt" sz="half" idx="10"/>
          </p:nvPr>
        </p:nvSpPr>
        <p:spPr/>
        <p:txBody>
          <a:bodyPr/>
          <a:lstStyle/>
          <a:p>
            <a:fld id="{4C50EC47-13EA-4FEE-917E-436EE26C0923}" type="datetime1">
              <a:rPr lang="de-DE" smtClean="0"/>
              <a:t>04.10.2022</a:t>
            </a:fld>
            <a:endParaRPr lang="de-CH" dirty="0"/>
          </a:p>
        </p:txBody>
      </p:sp>
      <p:sp>
        <p:nvSpPr>
          <p:cNvPr id="5" name="Fußzeilenplatzhalter 4">
            <a:extLst>
              <a:ext uri="{FF2B5EF4-FFF2-40B4-BE49-F238E27FC236}">
                <a16:creationId xmlns:a16="http://schemas.microsoft.com/office/drawing/2014/main" id="{5E9CD32C-82B6-4645-93D8-C57725D7EB78}"/>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498CE11A-207E-4CD2-BE7D-51BDC9D5DBE1}"/>
              </a:ext>
            </a:extLst>
          </p:cNvPr>
          <p:cNvSpPr>
            <a:spLocks noGrp="1"/>
          </p:cNvSpPr>
          <p:nvPr>
            <p:ph type="sldNum" sz="quarter" idx="12"/>
          </p:nvPr>
        </p:nvSpPr>
        <p:spPr/>
        <p:txBody>
          <a:bodyPr/>
          <a:lstStyle/>
          <a:p>
            <a:fld id="{83CE4346-6A9A-40C0-BA4F-B523F9209E30}" type="slidenum">
              <a:rPr lang="de-CH" smtClean="0"/>
              <a:pPr/>
              <a:t>4</a:t>
            </a:fld>
            <a:endParaRPr lang="de-CH" dirty="0"/>
          </a:p>
        </p:txBody>
      </p:sp>
      <p:sp>
        <p:nvSpPr>
          <p:cNvPr id="7" name="Titel 1">
            <a:extLst>
              <a:ext uri="{FF2B5EF4-FFF2-40B4-BE49-F238E27FC236}">
                <a16:creationId xmlns:a16="http://schemas.microsoft.com/office/drawing/2014/main" id="{80E5728C-5C26-4225-814C-4A519775ACDA}"/>
              </a:ext>
            </a:extLst>
          </p:cNvPr>
          <p:cNvSpPr>
            <a:spLocks noGrp="1"/>
          </p:cNvSpPr>
          <p:nvPr>
            <p:ph type="title"/>
          </p:nvPr>
        </p:nvSpPr>
        <p:spPr>
          <a:xfrm>
            <a:off x="431800" y="296863"/>
            <a:ext cx="8280400" cy="1295400"/>
          </a:xfrm>
        </p:spPr>
        <p:txBody>
          <a:bodyPr/>
          <a:lstStyle/>
          <a:p>
            <a:r>
              <a:rPr lang="de-CH" dirty="0"/>
              <a:t>Affektive Störungen</a:t>
            </a:r>
            <a:br>
              <a:rPr lang="de-CH" dirty="0"/>
            </a:br>
            <a:r>
              <a:rPr lang="de-CH" sz="2400" dirty="0"/>
              <a:t>Diagnostik und Unterscheidung (DD)</a:t>
            </a:r>
            <a:endParaRPr lang="de-CH" dirty="0"/>
          </a:p>
        </p:txBody>
      </p:sp>
      <p:pic>
        <p:nvPicPr>
          <p:cNvPr id="8" name="Grafik 7">
            <a:extLst>
              <a:ext uri="{FF2B5EF4-FFF2-40B4-BE49-F238E27FC236}">
                <a16:creationId xmlns:a16="http://schemas.microsoft.com/office/drawing/2014/main" id="{0C549C01-0DAB-415E-B3D8-51EF800BDAAF}"/>
              </a:ext>
            </a:extLst>
          </p:cNvPr>
          <p:cNvPicPr>
            <a:picLocks noChangeAspect="1"/>
          </p:cNvPicPr>
          <p:nvPr/>
        </p:nvPicPr>
        <p:blipFill>
          <a:blip r:embed="rId3"/>
          <a:stretch>
            <a:fillRect/>
          </a:stretch>
        </p:blipFill>
        <p:spPr>
          <a:xfrm>
            <a:off x="3563888" y="3703734"/>
            <a:ext cx="5296501" cy="1205258"/>
          </a:xfrm>
          <a:prstGeom prst="rect">
            <a:avLst/>
          </a:prstGeom>
        </p:spPr>
      </p:pic>
    </p:spTree>
    <p:extLst>
      <p:ext uri="{BB962C8B-B14F-4D97-AF65-F5344CB8AC3E}">
        <p14:creationId xmlns:p14="http://schemas.microsoft.com/office/powerpoint/2010/main" val="261725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6B4C6-0D2D-4A18-888D-CB1F57C73CBB}"/>
              </a:ext>
            </a:extLst>
          </p:cNvPr>
          <p:cNvSpPr>
            <a:spLocks noGrp="1"/>
          </p:cNvSpPr>
          <p:nvPr>
            <p:ph type="title"/>
          </p:nvPr>
        </p:nvSpPr>
        <p:spPr/>
        <p:txBody>
          <a:bodyPr/>
          <a:lstStyle/>
          <a:p>
            <a:r>
              <a:rPr lang="de-CH" dirty="0"/>
              <a:t>Depressionen erkennen</a:t>
            </a:r>
          </a:p>
        </p:txBody>
      </p:sp>
      <p:sp>
        <p:nvSpPr>
          <p:cNvPr id="3" name="Inhaltsplatzhalter 2">
            <a:extLst>
              <a:ext uri="{FF2B5EF4-FFF2-40B4-BE49-F238E27FC236}">
                <a16:creationId xmlns:a16="http://schemas.microsoft.com/office/drawing/2014/main" id="{B2C9B57D-4DBD-4D2E-A4D6-23262B2BDF7D}"/>
              </a:ext>
            </a:extLst>
          </p:cNvPr>
          <p:cNvSpPr>
            <a:spLocks noGrp="1"/>
          </p:cNvSpPr>
          <p:nvPr>
            <p:ph idx="1"/>
          </p:nvPr>
        </p:nvSpPr>
        <p:spPr/>
        <p:txBody>
          <a:bodyPr/>
          <a:lstStyle/>
          <a:p>
            <a:pPr marL="0" indent="0">
              <a:buNone/>
            </a:pPr>
            <a:r>
              <a:rPr lang="de-CH" dirty="0"/>
              <a:t>Fallbeispiel:</a:t>
            </a:r>
          </a:p>
          <a:p>
            <a:pPr marL="0" indent="0">
              <a:buNone/>
            </a:pPr>
            <a:endParaRPr lang="de-CH" dirty="0"/>
          </a:p>
          <a:p>
            <a:pPr marL="0" indent="0">
              <a:buNone/>
            </a:pPr>
            <a:r>
              <a:rPr lang="de-CH" dirty="0"/>
              <a:t>Mann, 46 jährig, wird zugewiesen zur stationären Behandlung. Es handelt sich um die erste Episode, bisher kaum Auffälligkeiten im Lebensverlauf. Operation im vergangenen Januar habe alles verändert.</a:t>
            </a:r>
          </a:p>
        </p:txBody>
      </p:sp>
      <p:sp>
        <p:nvSpPr>
          <p:cNvPr id="4" name="Datumsplatzhalter 3">
            <a:extLst>
              <a:ext uri="{FF2B5EF4-FFF2-40B4-BE49-F238E27FC236}">
                <a16:creationId xmlns:a16="http://schemas.microsoft.com/office/drawing/2014/main" id="{2C3CBE77-7C04-41B6-BE68-190666C41489}"/>
              </a:ext>
            </a:extLst>
          </p:cNvPr>
          <p:cNvSpPr>
            <a:spLocks noGrp="1"/>
          </p:cNvSpPr>
          <p:nvPr>
            <p:ph type="dt" sz="half" idx="10"/>
          </p:nvPr>
        </p:nvSpPr>
        <p:spPr/>
        <p:txBody>
          <a:bodyPr/>
          <a:lstStyle/>
          <a:p>
            <a:fld id="{62056B5B-81CC-4123-93E5-2BDB30A9078F}" type="datetime1">
              <a:rPr lang="de-DE" smtClean="0"/>
              <a:t>04.10.2022</a:t>
            </a:fld>
            <a:endParaRPr lang="de-CH" dirty="0"/>
          </a:p>
        </p:txBody>
      </p:sp>
      <p:sp>
        <p:nvSpPr>
          <p:cNvPr id="5" name="Fußzeilenplatzhalter 4">
            <a:extLst>
              <a:ext uri="{FF2B5EF4-FFF2-40B4-BE49-F238E27FC236}">
                <a16:creationId xmlns:a16="http://schemas.microsoft.com/office/drawing/2014/main" id="{A1EF84E0-73B7-4BC6-A3E1-C1A4E7889364}"/>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5818BE7C-3B01-4F12-8C57-B5E087608738}"/>
              </a:ext>
            </a:extLst>
          </p:cNvPr>
          <p:cNvSpPr>
            <a:spLocks noGrp="1"/>
          </p:cNvSpPr>
          <p:nvPr>
            <p:ph type="sldNum" sz="quarter" idx="12"/>
          </p:nvPr>
        </p:nvSpPr>
        <p:spPr/>
        <p:txBody>
          <a:bodyPr/>
          <a:lstStyle/>
          <a:p>
            <a:fld id="{83CE4346-6A9A-40C0-BA4F-B523F9209E30}" type="slidenum">
              <a:rPr lang="de-CH" smtClean="0"/>
              <a:pPr/>
              <a:t>5</a:t>
            </a:fld>
            <a:endParaRPr lang="de-CH" dirty="0"/>
          </a:p>
        </p:txBody>
      </p:sp>
    </p:spTree>
    <p:extLst>
      <p:ext uri="{BB962C8B-B14F-4D97-AF65-F5344CB8AC3E}">
        <p14:creationId xmlns:p14="http://schemas.microsoft.com/office/powerpoint/2010/main" val="390360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5FBCD-C6FA-4806-B989-6C3B75C0E6FB}"/>
              </a:ext>
            </a:extLst>
          </p:cNvPr>
          <p:cNvSpPr>
            <a:spLocks noGrp="1"/>
          </p:cNvSpPr>
          <p:nvPr>
            <p:ph type="title"/>
          </p:nvPr>
        </p:nvSpPr>
        <p:spPr/>
        <p:txBody>
          <a:bodyPr/>
          <a:lstStyle/>
          <a:p>
            <a:r>
              <a:rPr lang="de-CH" dirty="0"/>
              <a:t>Exploration depressiver Symptome</a:t>
            </a:r>
          </a:p>
        </p:txBody>
      </p:sp>
      <p:sp>
        <p:nvSpPr>
          <p:cNvPr id="3" name="Inhaltsplatzhalter 2">
            <a:extLst>
              <a:ext uri="{FF2B5EF4-FFF2-40B4-BE49-F238E27FC236}">
                <a16:creationId xmlns:a16="http://schemas.microsoft.com/office/drawing/2014/main" id="{C75236D1-5F21-49BB-97DA-23AC28A80B27}"/>
              </a:ext>
            </a:extLst>
          </p:cNvPr>
          <p:cNvSpPr>
            <a:spLocks noGrp="1"/>
          </p:cNvSpPr>
          <p:nvPr>
            <p:ph idx="1"/>
          </p:nvPr>
        </p:nvSpPr>
        <p:spPr>
          <a:xfrm>
            <a:off x="431800" y="2196001"/>
            <a:ext cx="8280400" cy="4401650"/>
          </a:xfrm>
        </p:spPr>
        <p:txBody>
          <a:bodyPr/>
          <a:lstStyle/>
          <a:p>
            <a:pPr marL="0" indent="0">
              <a:buNone/>
            </a:pPr>
            <a:r>
              <a:rPr lang="de-CH" sz="1800" dirty="0"/>
              <a:t>Nach ICD-10:</a:t>
            </a:r>
          </a:p>
          <a:p>
            <a:pPr marL="0" indent="0">
              <a:lnSpc>
                <a:spcPct val="100000"/>
              </a:lnSpc>
              <a:buNone/>
            </a:pPr>
            <a:endParaRPr lang="de-CH" sz="1050" dirty="0"/>
          </a:p>
          <a:p>
            <a:pPr marL="0" indent="0">
              <a:lnSpc>
                <a:spcPct val="100000"/>
              </a:lnSpc>
              <a:buNone/>
            </a:pPr>
            <a:r>
              <a:rPr lang="de-CH" sz="1050" dirty="0"/>
              <a:t>«… leidet der betroffene Patient unter </a:t>
            </a:r>
            <a:r>
              <a:rPr lang="de-CH" sz="1050" b="1" dirty="0"/>
              <a:t>einer gedrückten Stimmung </a:t>
            </a:r>
            <a:r>
              <a:rPr lang="de-CH" sz="1050" dirty="0"/>
              <a:t>und </a:t>
            </a:r>
            <a:r>
              <a:rPr lang="de-CH" sz="1050" b="1" dirty="0"/>
              <a:t>einer Verminderung von Antrieb und Aktivität</a:t>
            </a:r>
            <a:r>
              <a:rPr lang="de-CH" sz="1050" dirty="0"/>
              <a:t>. Die </a:t>
            </a:r>
            <a:r>
              <a:rPr lang="de-CH" sz="1050" b="1" dirty="0"/>
              <a:t>Fähigkeit zu Freude</a:t>
            </a:r>
            <a:r>
              <a:rPr lang="de-CH" sz="1050" dirty="0"/>
              <a:t>, das</a:t>
            </a:r>
            <a:r>
              <a:rPr lang="de-CH" sz="1050" b="1" dirty="0"/>
              <a:t> Interesse </a:t>
            </a:r>
            <a:r>
              <a:rPr lang="de-CH" sz="1050" dirty="0"/>
              <a:t>und die </a:t>
            </a:r>
            <a:r>
              <a:rPr lang="de-CH" sz="1050" b="1" dirty="0"/>
              <a:t>Konzentration</a:t>
            </a:r>
            <a:r>
              <a:rPr lang="de-CH" sz="1050" dirty="0"/>
              <a:t> sind vermindert. Ausgeprägte </a:t>
            </a:r>
            <a:r>
              <a:rPr lang="de-CH" sz="1050" b="1" dirty="0"/>
              <a:t>Müdigkeit</a:t>
            </a:r>
            <a:r>
              <a:rPr lang="de-CH" sz="1050" dirty="0"/>
              <a:t> kann nach jeder kleinsten Anstrengung auftreten. Der </a:t>
            </a:r>
            <a:r>
              <a:rPr lang="de-CH" sz="1050" b="1" dirty="0"/>
              <a:t>Schlaf</a:t>
            </a:r>
            <a:r>
              <a:rPr lang="de-CH" sz="1050" dirty="0"/>
              <a:t> ist meist gestört, der </a:t>
            </a:r>
            <a:r>
              <a:rPr lang="de-CH" sz="1050" b="1" dirty="0"/>
              <a:t>Appetit</a:t>
            </a:r>
            <a:r>
              <a:rPr lang="de-CH" sz="1050" dirty="0"/>
              <a:t> vermindert. </a:t>
            </a:r>
            <a:r>
              <a:rPr lang="de-CH" sz="1050" b="1" dirty="0"/>
              <a:t>Selbstwertgefühl und Selbstvertrauen </a:t>
            </a:r>
            <a:r>
              <a:rPr lang="de-CH" sz="1050" dirty="0"/>
              <a:t>sind fast immer beeinträchtigt. Sogar bei der leichten Form kommen </a:t>
            </a:r>
            <a:r>
              <a:rPr lang="de-CH" sz="1050" b="1" dirty="0"/>
              <a:t>Schuldgefühle</a:t>
            </a:r>
            <a:r>
              <a:rPr lang="de-CH" sz="1050" dirty="0"/>
              <a:t> oder </a:t>
            </a:r>
            <a:r>
              <a:rPr lang="de-CH" sz="1050" b="1" dirty="0"/>
              <a:t>Gedanken über eigene Wertlosigkeit </a:t>
            </a:r>
            <a:r>
              <a:rPr lang="de-CH" sz="1050" dirty="0"/>
              <a:t>vor. Die gedrückte Stimmung verändert sich von Tag zu Tag wenig, reagiert nicht auf Lebensumstände und kann von so genannten "</a:t>
            </a:r>
            <a:r>
              <a:rPr lang="de-CH" sz="1050" b="1" dirty="0"/>
              <a:t>somatischen" Symptomen </a:t>
            </a:r>
            <a:r>
              <a:rPr lang="de-CH" sz="1050" dirty="0"/>
              <a:t>begleitet werden, wie </a:t>
            </a:r>
            <a:r>
              <a:rPr lang="de-CH" sz="1050" u="sng" dirty="0"/>
              <a:t>Interessenverlust oder Verlust der Freude, Früherwachen, Morgentief, deutliche psychomotorische Hemmung, Agitiertheit, Appetitverlust, Gewichtsverlust und Libidoverlust</a:t>
            </a:r>
            <a:r>
              <a:rPr lang="de-CH" sz="1050" dirty="0"/>
              <a:t>. Abhängig von Anzahl und Schwere der Symptome ist eine depressive Episode als leicht, mittelgradig oder schwer zu bezeichnen.</a:t>
            </a:r>
          </a:p>
          <a:p>
            <a:pPr marL="0" indent="0">
              <a:lnSpc>
                <a:spcPct val="100000"/>
              </a:lnSpc>
              <a:buNone/>
            </a:pPr>
            <a:endParaRPr lang="de-CH" sz="1050" dirty="0"/>
          </a:p>
          <a:p>
            <a:pPr marL="0" indent="0">
              <a:lnSpc>
                <a:spcPct val="100000"/>
              </a:lnSpc>
              <a:buNone/>
            </a:pPr>
            <a:r>
              <a:rPr lang="de-CH" sz="1050" dirty="0"/>
              <a:t>F32.0 </a:t>
            </a:r>
            <a:r>
              <a:rPr lang="de-CH" sz="1050" u="sng" dirty="0"/>
              <a:t>Leichte depressive Episode</a:t>
            </a:r>
            <a:r>
              <a:rPr lang="de-CH" sz="1050" dirty="0"/>
              <a:t>: Gewöhnlich sind mindestens zwei oder drei der oben angegebenen Symptome vorhanden. Der betroffene Patient ist im Allgemeinen davon beeinträchtigt, aber oft in der Lage, die meisten Aktivitäten fortzusetzen.</a:t>
            </a:r>
          </a:p>
          <a:p>
            <a:pPr marL="0" indent="0">
              <a:lnSpc>
                <a:spcPct val="100000"/>
              </a:lnSpc>
              <a:buNone/>
            </a:pPr>
            <a:endParaRPr lang="de-CH" sz="1050" dirty="0"/>
          </a:p>
          <a:p>
            <a:pPr marL="0" indent="0">
              <a:lnSpc>
                <a:spcPct val="100000"/>
              </a:lnSpc>
              <a:buNone/>
            </a:pPr>
            <a:r>
              <a:rPr lang="de-CH" sz="1050" dirty="0"/>
              <a:t>F32.1 </a:t>
            </a:r>
            <a:r>
              <a:rPr lang="de-CH" sz="1050" u="sng" dirty="0"/>
              <a:t>Mittelgradige depressive Episode</a:t>
            </a:r>
            <a:r>
              <a:rPr lang="de-CH" sz="1050" dirty="0"/>
              <a:t>: Gewöhnlich sind vier oder mehr der oben angegebenen Symptome vorhanden, und der betroffene Patient hat meist große Schwierigkeiten, alltägliche Aktivitäten fortzusetzen.</a:t>
            </a:r>
          </a:p>
          <a:p>
            <a:pPr marL="0" indent="0">
              <a:lnSpc>
                <a:spcPct val="100000"/>
              </a:lnSpc>
              <a:buNone/>
            </a:pPr>
            <a:endParaRPr lang="de-CH" sz="1050" dirty="0"/>
          </a:p>
          <a:p>
            <a:pPr marL="0" indent="0">
              <a:lnSpc>
                <a:spcPct val="100000"/>
              </a:lnSpc>
              <a:buNone/>
            </a:pPr>
            <a:r>
              <a:rPr lang="de-CH" sz="1050" dirty="0"/>
              <a:t>F32.2 </a:t>
            </a:r>
            <a:r>
              <a:rPr lang="de-CH" sz="1050" u="sng" dirty="0"/>
              <a:t>Schwere depressive Episode ohne psychotische Symptome</a:t>
            </a:r>
            <a:r>
              <a:rPr lang="de-CH" sz="1050" dirty="0"/>
              <a:t>: Eine depressive Episode mit mehreren oben angegebenen, quälenden Symptomen. Typischerweise bestehen ein Verlust des Selbstwertgefühls und Gefühle von Wertlosigkeit und Schuld. Suizidgedanken und -handlungen sind häufig, und meist liegen einige somatische Symptome vor.</a:t>
            </a:r>
          </a:p>
          <a:p>
            <a:pPr marL="0" indent="0">
              <a:lnSpc>
                <a:spcPct val="100000"/>
              </a:lnSpc>
              <a:buNone/>
            </a:pPr>
            <a:r>
              <a:rPr lang="de-CH" sz="1050" dirty="0"/>
              <a:t>    </a:t>
            </a:r>
          </a:p>
          <a:p>
            <a:pPr marL="0" indent="0">
              <a:lnSpc>
                <a:spcPct val="100000"/>
              </a:lnSpc>
              <a:buNone/>
            </a:pPr>
            <a:r>
              <a:rPr lang="de-CH" sz="1050" dirty="0"/>
              <a:t>F32.3 </a:t>
            </a:r>
            <a:r>
              <a:rPr lang="de-CH" sz="1050" u="sng" dirty="0"/>
              <a:t>Schwere depressive Episode mit psychotischen Symptomen</a:t>
            </a:r>
            <a:r>
              <a:rPr lang="de-CH" sz="1050" dirty="0"/>
              <a:t>: Eine schwere depressive Episode, wie unter F32.2 beschrieben, bei der aber Halluzinationen, Wahnideen, psychomotorische Hemmung oder ein Stupor so schwer ausgeprägt sind, dass alltägliche soziale Aktivitäten unmöglich sind und Lebensgefahr durch Suizid und mangelhafte Flüssigkeits- und Nahrungsaufnahme bestehen kann. Halluzinationen und Wahn können, müssen aber nicht, </a:t>
            </a:r>
            <a:r>
              <a:rPr lang="de-CH" sz="1050" dirty="0" err="1"/>
              <a:t>synthym</a:t>
            </a:r>
            <a:r>
              <a:rPr lang="de-CH" sz="1050" dirty="0"/>
              <a:t> sein.</a:t>
            </a:r>
          </a:p>
          <a:p>
            <a:pPr marL="0" indent="0">
              <a:lnSpc>
                <a:spcPct val="100000"/>
              </a:lnSpc>
              <a:buNone/>
            </a:pPr>
            <a:endParaRPr lang="de-CH" sz="1000" dirty="0"/>
          </a:p>
        </p:txBody>
      </p:sp>
      <p:sp>
        <p:nvSpPr>
          <p:cNvPr id="4" name="Datumsplatzhalter 3">
            <a:extLst>
              <a:ext uri="{FF2B5EF4-FFF2-40B4-BE49-F238E27FC236}">
                <a16:creationId xmlns:a16="http://schemas.microsoft.com/office/drawing/2014/main" id="{F3DA9C23-8DA2-4587-9439-B04ACCF31E40}"/>
              </a:ext>
            </a:extLst>
          </p:cNvPr>
          <p:cNvSpPr>
            <a:spLocks noGrp="1"/>
          </p:cNvSpPr>
          <p:nvPr>
            <p:ph type="dt" sz="half" idx="10"/>
          </p:nvPr>
        </p:nvSpPr>
        <p:spPr/>
        <p:txBody>
          <a:bodyPr/>
          <a:lstStyle/>
          <a:p>
            <a:fld id="{38464567-64B2-446E-A02C-6D43AAC16964}" type="datetime1">
              <a:rPr lang="de-DE" smtClean="0"/>
              <a:t>04.10.2022</a:t>
            </a:fld>
            <a:endParaRPr lang="de-CH" dirty="0"/>
          </a:p>
        </p:txBody>
      </p:sp>
      <p:sp>
        <p:nvSpPr>
          <p:cNvPr id="5" name="Fußzeilenplatzhalter 4">
            <a:extLst>
              <a:ext uri="{FF2B5EF4-FFF2-40B4-BE49-F238E27FC236}">
                <a16:creationId xmlns:a16="http://schemas.microsoft.com/office/drawing/2014/main" id="{FFBA8943-DF73-4C15-85B7-097E9392D419}"/>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7541BD7C-F2C4-4342-860D-A957B410EB40}"/>
              </a:ext>
            </a:extLst>
          </p:cNvPr>
          <p:cNvSpPr>
            <a:spLocks noGrp="1"/>
          </p:cNvSpPr>
          <p:nvPr>
            <p:ph type="sldNum" sz="quarter" idx="12"/>
          </p:nvPr>
        </p:nvSpPr>
        <p:spPr/>
        <p:txBody>
          <a:bodyPr/>
          <a:lstStyle/>
          <a:p>
            <a:fld id="{83CE4346-6A9A-40C0-BA4F-B523F9209E30}" type="slidenum">
              <a:rPr lang="de-CH" smtClean="0"/>
              <a:pPr/>
              <a:t>6</a:t>
            </a:fld>
            <a:endParaRPr lang="de-CH" dirty="0"/>
          </a:p>
        </p:txBody>
      </p:sp>
    </p:spTree>
    <p:extLst>
      <p:ext uri="{BB962C8B-B14F-4D97-AF65-F5344CB8AC3E}">
        <p14:creationId xmlns:p14="http://schemas.microsoft.com/office/powerpoint/2010/main" val="2027329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3D5B1-29B9-441C-8514-56A5B9ABF398}"/>
              </a:ext>
            </a:extLst>
          </p:cNvPr>
          <p:cNvSpPr>
            <a:spLocks noGrp="1"/>
          </p:cNvSpPr>
          <p:nvPr>
            <p:ph type="title"/>
          </p:nvPr>
        </p:nvSpPr>
        <p:spPr/>
        <p:txBody>
          <a:bodyPr/>
          <a:lstStyle/>
          <a:p>
            <a:r>
              <a:rPr lang="de-CH" dirty="0"/>
              <a:t>Fragen und Interessen?</a:t>
            </a:r>
          </a:p>
        </p:txBody>
      </p:sp>
      <p:sp>
        <p:nvSpPr>
          <p:cNvPr id="4" name="Datumsplatzhalter 3">
            <a:extLst>
              <a:ext uri="{FF2B5EF4-FFF2-40B4-BE49-F238E27FC236}">
                <a16:creationId xmlns:a16="http://schemas.microsoft.com/office/drawing/2014/main" id="{CA4A5F97-AE37-42D3-8D36-3E999FDD9ADB}"/>
              </a:ext>
            </a:extLst>
          </p:cNvPr>
          <p:cNvSpPr>
            <a:spLocks noGrp="1"/>
          </p:cNvSpPr>
          <p:nvPr>
            <p:ph type="dt" sz="half" idx="10"/>
          </p:nvPr>
        </p:nvSpPr>
        <p:spPr/>
        <p:txBody>
          <a:bodyPr/>
          <a:lstStyle/>
          <a:p>
            <a:fld id="{308DBBC8-32F6-46E0-B124-FD7390E5E8D3}" type="datetime1">
              <a:rPr lang="de-DE" smtClean="0"/>
              <a:t>04.10.2022</a:t>
            </a:fld>
            <a:endParaRPr lang="de-CH" dirty="0"/>
          </a:p>
        </p:txBody>
      </p:sp>
      <p:sp>
        <p:nvSpPr>
          <p:cNvPr id="5" name="Fußzeilenplatzhalter 4">
            <a:extLst>
              <a:ext uri="{FF2B5EF4-FFF2-40B4-BE49-F238E27FC236}">
                <a16:creationId xmlns:a16="http://schemas.microsoft.com/office/drawing/2014/main" id="{58742AF1-8DDB-4FF0-855D-B8337692ADF0}"/>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7193263A-343A-431E-920E-0CA4CB37465C}"/>
              </a:ext>
            </a:extLst>
          </p:cNvPr>
          <p:cNvSpPr>
            <a:spLocks noGrp="1"/>
          </p:cNvSpPr>
          <p:nvPr>
            <p:ph type="sldNum" sz="quarter" idx="12"/>
          </p:nvPr>
        </p:nvSpPr>
        <p:spPr/>
        <p:txBody>
          <a:bodyPr/>
          <a:lstStyle/>
          <a:p>
            <a:fld id="{83CE4346-6A9A-40C0-BA4F-B523F9209E30}" type="slidenum">
              <a:rPr lang="de-CH" smtClean="0"/>
              <a:pPr/>
              <a:t>7</a:t>
            </a:fld>
            <a:endParaRPr lang="de-CH" dirty="0"/>
          </a:p>
        </p:txBody>
      </p:sp>
    </p:spTree>
    <p:extLst>
      <p:ext uri="{BB962C8B-B14F-4D97-AF65-F5344CB8AC3E}">
        <p14:creationId xmlns:p14="http://schemas.microsoft.com/office/powerpoint/2010/main" val="3051902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2B2F3-6E62-4557-B227-AA09E3733C01}"/>
              </a:ext>
            </a:extLst>
          </p:cNvPr>
          <p:cNvSpPr>
            <a:spLocks noGrp="1"/>
          </p:cNvSpPr>
          <p:nvPr>
            <p:ph type="title"/>
          </p:nvPr>
        </p:nvSpPr>
        <p:spPr/>
        <p:txBody>
          <a:bodyPr/>
          <a:lstStyle/>
          <a:p>
            <a:r>
              <a:rPr lang="de-CH" dirty="0"/>
              <a:t>Behandlungsmöglichkeiten </a:t>
            </a:r>
            <a:br>
              <a:rPr lang="de-CH" dirty="0"/>
            </a:br>
            <a:r>
              <a:rPr lang="de-CH" dirty="0"/>
              <a:t>affektiver Störungen</a:t>
            </a:r>
          </a:p>
        </p:txBody>
      </p:sp>
      <p:sp>
        <p:nvSpPr>
          <p:cNvPr id="3" name="Inhaltsplatzhalter 2">
            <a:extLst>
              <a:ext uri="{FF2B5EF4-FFF2-40B4-BE49-F238E27FC236}">
                <a16:creationId xmlns:a16="http://schemas.microsoft.com/office/drawing/2014/main" id="{9CA1F8BB-340A-4D90-B868-0FB789ACCB10}"/>
              </a:ext>
            </a:extLst>
          </p:cNvPr>
          <p:cNvSpPr>
            <a:spLocks noGrp="1"/>
          </p:cNvSpPr>
          <p:nvPr>
            <p:ph idx="1"/>
          </p:nvPr>
        </p:nvSpPr>
        <p:spPr/>
        <p:txBody>
          <a:bodyPr/>
          <a:lstStyle/>
          <a:p>
            <a:r>
              <a:rPr lang="de-CH" dirty="0"/>
              <a:t>Wichtig: Unterscheidung der unipolaren Depression und der Bipolaren Störung/ Manie, auch bezüglich der Behandlungsmethoden.</a:t>
            </a:r>
          </a:p>
        </p:txBody>
      </p:sp>
      <p:sp>
        <p:nvSpPr>
          <p:cNvPr id="4" name="Datumsplatzhalter 3">
            <a:extLst>
              <a:ext uri="{FF2B5EF4-FFF2-40B4-BE49-F238E27FC236}">
                <a16:creationId xmlns:a16="http://schemas.microsoft.com/office/drawing/2014/main" id="{52C161C0-CBE0-44E4-A87C-02B9295A41BE}"/>
              </a:ext>
            </a:extLst>
          </p:cNvPr>
          <p:cNvSpPr>
            <a:spLocks noGrp="1"/>
          </p:cNvSpPr>
          <p:nvPr>
            <p:ph type="dt" sz="half" idx="10"/>
          </p:nvPr>
        </p:nvSpPr>
        <p:spPr/>
        <p:txBody>
          <a:bodyPr/>
          <a:lstStyle/>
          <a:p>
            <a:fld id="{2FA1FF29-ADF1-4DE4-BA4B-5229459B2AEE}" type="datetime1">
              <a:rPr lang="de-DE" smtClean="0"/>
              <a:t>04.10.2022</a:t>
            </a:fld>
            <a:endParaRPr lang="de-CH" dirty="0"/>
          </a:p>
        </p:txBody>
      </p:sp>
      <p:sp>
        <p:nvSpPr>
          <p:cNvPr id="5" name="Fußzeilenplatzhalter 4">
            <a:extLst>
              <a:ext uri="{FF2B5EF4-FFF2-40B4-BE49-F238E27FC236}">
                <a16:creationId xmlns:a16="http://schemas.microsoft.com/office/drawing/2014/main" id="{FA67B771-89CC-4E7A-B450-59DA63484858}"/>
              </a:ext>
            </a:extLst>
          </p:cNvPr>
          <p:cNvSpPr>
            <a:spLocks noGrp="1"/>
          </p:cNvSpPr>
          <p:nvPr>
            <p:ph type="ftr" sz="quarter" idx="11"/>
          </p:nvPr>
        </p:nvSpPr>
        <p:spPr>
          <a:xfrm>
            <a:off x="2995052" y="6420925"/>
            <a:ext cx="3086100" cy="216000"/>
          </a:xfrm>
        </p:spPr>
        <p:txBody>
          <a:bodyPr/>
          <a:lstStyle/>
          <a:p>
            <a:r>
              <a:rPr lang="de-CH" dirty="0"/>
              <a:t>Melina Müller</a:t>
            </a:r>
          </a:p>
        </p:txBody>
      </p:sp>
      <p:sp>
        <p:nvSpPr>
          <p:cNvPr id="6" name="Foliennummernplatzhalter 5">
            <a:extLst>
              <a:ext uri="{FF2B5EF4-FFF2-40B4-BE49-F238E27FC236}">
                <a16:creationId xmlns:a16="http://schemas.microsoft.com/office/drawing/2014/main" id="{700CF088-860D-470D-94E9-DD974F21FED5}"/>
              </a:ext>
            </a:extLst>
          </p:cNvPr>
          <p:cNvSpPr>
            <a:spLocks noGrp="1"/>
          </p:cNvSpPr>
          <p:nvPr>
            <p:ph type="sldNum" sz="quarter" idx="12"/>
          </p:nvPr>
        </p:nvSpPr>
        <p:spPr/>
        <p:txBody>
          <a:bodyPr/>
          <a:lstStyle/>
          <a:p>
            <a:fld id="{83CE4346-6A9A-40C0-BA4F-B523F9209E30}" type="slidenum">
              <a:rPr lang="de-CH" smtClean="0"/>
              <a:pPr/>
              <a:t>8</a:t>
            </a:fld>
            <a:endParaRPr lang="de-CH" dirty="0"/>
          </a:p>
        </p:txBody>
      </p:sp>
    </p:spTree>
    <p:extLst>
      <p:ext uri="{BB962C8B-B14F-4D97-AF65-F5344CB8AC3E}">
        <p14:creationId xmlns:p14="http://schemas.microsoft.com/office/powerpoint/2010/main" val="1310655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AF23A60-915C-459C-9679-057E1B5646DC}"/>
              </a:ext>
            </a:extLst>
          </p:cNvPr>
          <p:cNvSpPr>
            <a:spLocks noGrp="1"/>
          </p:cNvSpPr>
          <p:nvPr>
            <p:ph idx="1"/>
          </p:nvPr>
        </p:nvSpPr>
        <p:spPr/>
        <p:txBody>
          <a:bodyPr/>
          <a:lstStyle/>
          <a:p>
            <a:r>
              <a:rPr lang="de-CH" dirty="0"/>
              <a:t>Beispiel </a:t>
            </a:r>
          </a:p>
          <a:p>
            <a:endParaRPr lang="de-CH" dirty="0"/>
          </a:p>
          <a:p>
            <a:pPr marL="0" indent="0">
              <a:buNone/>
            </a:pPr>
            <a:endParaRPr lang="de-CH" dirty="0"/>
          </a:p>
        </p:txBody>
      </p:sp>
      <p:sp>
        <p:nvSpPr>
          <p:cNvPr id="4" name="Datumsplatzhalter 3">
            <a:extLst>
              <a:ext uri="{FF2B5EF4-FFF2-40B4-BE49-F238E27FC236}">
                <a16:creationId xmlns:a16="http://schemas.microsoft.com/office/drawing/2014/main" id="{63DEF9E0-1E4F-49AF-8155-317284187B1C}"/>
              </a:ext>
            </a:extLst>
          </p:cNvPr>
          <p:cNvSpPr>
            <a:spLocks noGrp="1"/>
          </p:cNvSpPr>
          <p:nvPr>
            <p:ph type="dt" sz="half" idx="10"/>
          </p:nvPr>
        </p:nvSpPr>
        <p:spPr/>
        <p:txBody>
          <a:bodyPr/>
          <a:lstStyle/>
          <a:p>
            <a:fld id="{EF16D8DB-9B35-4E80-A5D1-90E67DFDFEE4}" type="datetime1">
              <a:rPr lang="de-DE" smtClean="0"/>
              <a:t>04.10.2022</a:t>
            </a:fld>
            <a:endParaRPr lang="de-CH" dirty="0"/>
          </a:p>
        </p:txBody>
      </p:sp>
      <p:sp>
        <p:nvSpPr>
          <p:cNvPr id="5" name="Fußzeilenplatzhalter 4">
            <a:extLst>
              <a:ext uri="{FF2B5EF4-FFF2-40B4-BE49-F238E27FC236}">
                <a16:creationId xmlns:a16="http://schemas.microsoft.com/office/drawing/2014/main" id="{5748E10E-A534-466A-8548-514509586C3D}"/>
              </a:ext>
            </a:extLst>
          </p:cNvPr>
          <p:cNvSpPr>
            <a:spLocks noGrp="1"/>
          </p:cNvSpPr>
          <p:nvPr>
            <p:ph type="ftr" sz="quarter" idx="11"/>
          </p:nvPr>
        </p:nvSpPr>
        <p:spPr/>
        <p:txBody>
          <a:bodyPr/>
          <a:lstStyle/>
          <a:p>
            <a:r>
              <a:rPr lang="de-CH" dirty="0"/>
              <a:t>Melina Müller</a:t>
            </a:r>
          </a:p>
        </p:txBody>
      </p:sp>
      <p:sp>
        <p:nvSpPr>
          <p:cNvPr id="6" name="Foliennummernplatzhalter 5">
            <a:extLst>
              <a:ext uri="{FF2B5EF4-FFF2-40B4-BE49-F238E27FC236}">
                <a16:creationId xmlns:a16="http://schemas.microsoft.com/office/drawing/2014/main" id="{1E89B7C0-54AD-44E8-91ED-C7DB7E55802A}"/>
              </a:ext>
            </a:extLst>
          </p:cNvPr>
          <p:cNvSpPr>
            <a:spLocks noGrp="1"/>
          </p:cNvSpPr>
          <p:nvPr>
            <p:ph type="sldNum" sz="quarter" idx="12"/>
          </p:nvPr>
        </p:nvSpPr>
        <p:spPr/>
        <p:txBody>
          <a:bodyPr/>
          <a:lstStyle/>
          <a:p>
            <a:fld id="{83CE4346-6A9A-40C0-BA4F-B523F9209E30}" type="slidenum">
              <a:rPr lang="de-CH" smtClean="0"/>
              <a:pPr/>
              <a:t>9</a:t>
            </a:fld>
            <a:endParaRPr lang="de-CH" dirty="0"/>
          </a:p>
        </p:txBody>
      </p:sp>
      <p:sp>
        <p:nvSpPr>
          <p:cNvPr id="7" name="Titel 1">
            <a:extLst>
              <a:ext uri="{FF2B5EF4-FFF2-40B4-BE49-F238E27FC236}">
                <a16:creationId xmlns:a16="http://schemas.microsoft.com/office/drawing/2014/main" id="{64DE25D9-F467-4613-94D2-FC278992DF2A}"/>
              </a:ext>
            </a:extLst>
          </p:cNvPr>
          <p:cNvSpPr>
            <a:spLocks noGrp="1"/>
          </p:cNvSpPr>
          <p:nvPr>
            <p:ph type="title"/>
          </p:nvPr>
        </p:nvSpPr>
        <p:spPr>
          <a:xfrm>
            <a:off x="431800" y="296863"/>
            <a:ext cx="8280400" cy="1295400"/>
          </a:xfrm>
        </p:spPr>
        <p:txBody>
          <a:bodyPr/>
          <a:lstStyle/>
          <a:p>
            <a:r>
              <a:rPr lang="de-CH" dirty="0"/>
              <a:t>Behandlungsmöglichkeiten </a:t>
            </a:r>
            <a:br>
              <a:rPr lang="de-CH" dirty="0"/>
            </a:br>
            <a:r>
              <a:rPr lang="de-CH" dirty="0"/>
              <a:t>affektiver Störungen</a:t>
            </a:r>
          </a:p>
        </p:txBody>
      </p:sp>
      <p:pic>
        <p:nvPicPr>
          <p:cNvPr id="8" name="Ich hatte einen schwarzen Hund (dt. Übersetzung von Freunde fürs Leben)">
            <a:hlinkClick r:id="" action="ppaction://media"/>
            <a:extLst>
              <a:ext uri="{FF2B5EF4-FFF2-40B4-BE49-F238E27FC236}">
                <a16:creationId xmlns:a16="http://schemas.microsoft.com/office/drawing/2014/main" id="{EDF90BE3-540D-4433-B00E-D2437E4477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16200" y="1781167"/>
            <a:ext cx="6096000" cy="4572000"/>
          </a:xfrm>
          <a:prstGeom prst="rect">
            <a:avLst/>
          </a:prstGeom>
        </p:spPr>
      </p:pic>
    </p:spTree>
    <p:extLst>
      <p:ext uri="{BB962C8B-B14F-4D97-AF65-F5344CB8AC3E}">
        <p14:creationId xmlns:p14="http://schemas.microsoft.com/office/powerpoint/2010/main" val="359509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8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PZM_Praesentation_2017_Vorlage">
  <a:themeElements>
    <a:clrScheme name="PZM">
      <a:dk1>
        <a:srgbClr val="000000"/>
      </a:dk1>
      <a:lt1>
        <a:srgbClr val="FFFFFF"/>
      </a:lt1>
      <a:dk2>
        <a:srgbClr val="5F625F"/>
      </a:dk2>
      <a:lt2>
        <a:srgbClr val="D6D1CD"/>
      </a:lt2>
      <a:accent1>
        <a:srgbClr val="E8927C"/>
      </a:accent1>
      <a:accent2>
        <a:srgbClr val="F4DA40"/>
      </a:accent2>
      <a:accent3>
        <a:srgbClr val="C4B000"/>
      </a:accent3>
      <a:accent4>
        <a:srgbClr val="7DA1C4"/>
      </a:accent4>
      <a:accent5>
        <a:srgbClr val="E68699"/>
      </a:accent5>
      <a:accent6>
        <a:srgbClr val="CEB888"/>
      </a:accent6>
      <a:hlink>
        <a:srgbClr val="5F625F"/>
      </a:hlink>
      <a:folHlink>
        <a:srgbClr val="5F62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F625F"/>
        </a:solidFill>
        <a:ln>
          <a:noFill/>
        </a:ln>
      </a:spPr>
      <a:bodyPr lIns="0" tIns="0" rIns="0" bIns="0" rtlCol="0" anchor="t" anchorCtr="0"/>
      <a:lstStyle>
        <a:defPPr algn="l">
          <a:lnSpc>
            <a:spcPts val="1800"/>
          </a:lnSpc>
          <a:defRPr sz="14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rgbClr val="5F625F"/>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ts val="1800"/>
          </a:lnSpc>
          <a:defRPr sz="1400" dirty="0">
            <a:solidFill>
              <a:srgbClr val="5F625F"/>
            </a:solidFill>
            <a:latin typeface="Arial" panose="020B0604020202020204" pitchFamily="34" charset="0"/>
            <a:cs typeface="Arial" panose="020B0604020202020204" pitchFamily="34" charset="0"/>
          </a:defRPr>
        </a:defPPr>
      </a:lstStyle>
    </a:txDef>
  </a:objectDefaults>
  <a:extraClrSchemeLst>
    <a:extraClrScheme>
      <a:clrScheme name="PZM">
        <a:dk1>
          <a:srgbClr val="000000"/>
        </a:dk1>
        <a:lt1>
          <a:srgbClr val="FFFFFF"/>
        </a:lt1>
        <a:dk2>
          <a:srgbClr val="5F625F"/>
        </a:dk2>
        <a:lt2>
          <a:srgbClr val="D6D1CD"/>
        </a:lt2>
        <a:accent1>
          <a:srgbClr val="E8927C"/>
        </a:accent1>
        <a:accent2>
          <a:srgbClr val="F4DA40"/>
        </a:accent2>
        <a:accent3>
          <a:srgbClr val="C4B000"/>
        </a:accent3>
        <a:accent4>
          <a:srgbClr val="7DA1C4"/>
        </a:accent4>
        <a:accent5>
          <a:srgbClr val="E68699"/>
        </a:accent5>
        <a:accent6>
          <a:srgbClr val="CEB888"/>
        </a:accent6>
        <a:hlink>
          <a:srgbClr val="5F625F"/>
        </a:hlink>
        <a:folHlink>
          <a:srgbClr val="5F625F"/>
        </a:folHlink>
      </a:clrScheme>
      <a:clrMap bg1="lt1" tx1="dk1" bg2="lt2" tx2="dk2" accent1="accent1" accent2="accent2" accent3="accent3" accent4="accent4" accent5="accent5" accent6="accent6" hlink="hlink" folHlink="folHlink"/>
    </a:extraClrScheme>
  </a:extraClrSchemeLst>
  <a:custClrLst>
    <a:custClr name="PZM-H-Grau">
      <a:srgbClr val="ACA39A"/>
    </a:custClr>
    <a:custClr name="PZM-Lachs">
      <a:srgbClr val="E8927C"/>
    </a:custClr>
    <a:custClr name="PZM-Gelb">
      <a:srgbClr val="F4DA40"/>
    </a:custClr>
    <a:custClr name="PZM-Grün">
      <a:srgbClr val="C4B000"/>
    </a:custClr>
    <a:custClr name="PZM-Blau">
      <a:srgbClr val="7DA1C4"/>
    </a:custClr>
    <a:custClr name="PZM-Rosa">
      <a:srgbClr val="E68699"/>
    </a:custClr>
    <a:custClr name="PZM-Ocker">
      <a:srgbClr val="CEB888"/>
    </a:custClr>
    <a:custClr name="PZM-D-Grau">
      <a:srgbClr val="5F625F"/>
    </a:custClr>
  </a:custClrLst>
  <a:extLst>
    <a:ext uri="{05A4C25C-085E-4340-85A3-A5531E510DB2}">
      <thm15:themeFamily xmlns:thm15="http://schemas.microsoft.com/office/thememl/2012/main" name="PZM_Praesentation" id="{66892BD9-C375-4D64-8732-24EC805894DE}" vid="{BD832095-0A38-4B3A-9523-F6B6094009B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PZM_Praesentation_2017_Vorlage</Template>
  <TotalTime>0</TotalTime>
  <Words>1680</Words>
  <Application>Microsoft Office PowerPoint</Application>
  <PresentationFormat>Bildschirmpräsentation (4:3)</PresentationFormat>
  <Paragraphs>304</Paragraphs>
  <Slides>25</Slides>
  <Notes>25</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25</vt:i4>
      </vt:variant>
    </vt:vector>
  </HeadingPairs>
  <TitlesOfParts>
    <vt:vector size="31" baseType="lpstr">
      <vt:lpstr>ＭＳ Ｐゴシック</vt:lpstr>
      <vt:lpstr>Arial</vt:lpstr>
      <vt:lpstr>Arial Black</vt:lpstr>
      <vt:lpstr>Calibri</vt:lpstr>
      <vt:lpstr>Wingdings</vt:lpstr>
      <vt:lpstr>PZM_Praesentation_2017_Vorlage</vt:lpstr>
      <vt:lpstr>Affektive Störungen Grundlagen, Diagnostik, Psychopharmakotherapie</vt:lpstr>
      <vt:lpstr>Affektive Störungen Diagnostik und Unterscheidung ICD-10 F30-39</vt:lpstr>
      <vt:lpstr>Affektive Störungen Diagnostik und Unterscheidung (DD)</vt:lpstr>
      <vt:lpstr>Affektive Störungen Diagnostik und Unterscheidung (DD)</vt:lpstr>
      <vt:lpstr>Depressionen erkennen</vt:lpstr>
      <vt:lpstr>Exploration depressiver Symptome</vt:lpstr>
      <vt:lpstr>Fragen und Interessen?</vt:lpstr>
      <vt:lpstr>Behandlungsmöglichkeiten  affektiver Störungen</vt:lpstr>
      <vt:lpstr>Behandlungsmöglichkeiten  affektiver Störungen</vt:lpstr>
      <vt:lpstr>Behandlungsmöglichkeiten  affektiver Störungen</vt:lpstr>
      <vt:lpstr>Behandlungsmöglichkeiten  affektiver Störungen</vt:lpstr>
      <vt:lpstr>Behandlungsmöglichkeiten  affektiver Störungen</vt:lpstr>
      <vt:lpstr>Behandlungsmöglichkeiten  Depression</vt:lpstr>
      <vt:lpstr>Behandlungsmöglichkeiten  Depression</vt:lpstr>
      <vt:lpstr>Behandlungsmöglichkeiten  Depression</vt:lpstr>
      <vt:lpstr>Psychopharmakotherapie Depression</vt:lpstr>
      <vt:lpstr>Psychopharmakotherapie der Depression</vt:lpstr>
      <vt:lpstr>Psychotherapie der Dritten Welle bei Depression</vt:lpstr>
      <vt:lpstr>Psychotherapie der Dritten Welle bei Depression</vt:lpstr>
      <vt:lpstr>Behandlungsmöglichkeiten Bipolarer Störungen</vt:lpstr>
      <vt:lpstr>Suizidalität</vt:lpstr>
      <vt:lpstr>Suizidalität</vt:lpstr>
      <vt:lpstr>Suizidalität</vt:lpstr>
      <vt:lpstr>Fragen?</vt:lpstr>
      <vt:lpstr>Literaturverzeichnis</vt:lpstr>
    </vt:vector>
  </TitlesOfParts>
  <Company>Kanton Bern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Grundlagen  Psychopharmakotherapie der unipolaren depressiven Störungen</dc:title>
  <dc:creator>Ebinger Marion, GEF-PZM-KD</dc:creator>
  <cp:lastModifiedBy>Scheidegger Pascal, PZM-DPZM</cp:lastModifiedBy>
  <cp:revision>61</cp:revision>
  <cp:lastPrinted>2016-12-07T08:32:50Z</cp:lastPrinted>
  <dcterms:created xsi:type="dcterms:W3CDTF">2017-03-06T07:35:04Z</dcterms:created>
  <dcterms:modified xsi:type="dcterms:W3CDTF">2022-10-04T13:35:32Z</dcterms:modified>
</cp:coreProperties>
</file>